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88150" cy="10020300"/>
  <p:embeddedFontLst>
    <p:embeddedFont>
      <p:font typeface="Roboto"/>
      <p:regular r:id="rId20"/>
      <p:bold r:id="rId21"/>
      <p:italic r:id="rId22"/>
      <p:boldItalic r:id="rId23"/>
    </p:embeddedFont>
    <p:embeddedFont>
      <p:font typeface="Lato"/>
      <p:regular r:id="rId24"/>
      <p:bold r:id="rId25"/>
      <p:italic r:id="rId26"/>
      <p:boldItalic r:id="rId27"/>
    </p:embeddedFont>
    <p:embeddedFont>
      <p:font typeface="Tahoma"/>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hcK+PmTTxEmHzmvoCOikcyT0+Z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Lato-regular.fntdata"/><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Lato-italic.fntdata"/><Relationship Id="rId25" Type="http://schemas.openxmlformats.org/officeDocument/2006/relationships/font" Target="fonts/Lato-bold.fntdata"/><Relationship Id="rId28" Type="http://schemas.openxmlformats.org/officeDocument/2006/relationships/font" Target="fonts/Tahoma-regular.fntdata"/><Relationship Id="rId27"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Tahoma-bold.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84871" cy="502755"/>
          </a:xfrm>
          <a:prstGeom prst="rect">
            <a:avLst/>
          </a:prstGeom>
          <a:noFill/>
          <a:ln>
            <a:noFill/>
          </a:ln>
        </p:spPr>
        <p:txBody>
          <a:bodyPr anchorCtr="0" anchor="t" bIns="48300" lIns="96600" spcFirstLastPara="1" rIns="96600" wrap="square" tIns="48300">
            <a:noAutofit/>
          </a:bodyPr>
          <a:lstStyle>
            <a:lvl1pPr lvl="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01698" y="0"/>
            <a:ext cx="2984871" cy="502755"/>
          </a:xfrm>
          <a:prstGeom prst="rect">
            <a:avLst/>
          </a:prstGeom>
          <a:noFill/>
          <a:ln>
            <a:noFill/>
          </a:ln>
        </p:spPr>
        <p:txBody>
          <a:bodyPr anchorCtr="0" anchor="t" bIns="48300" lIns="96600" spcFirstLastPara="1" rIns="96600" wrap="square" tIns="48300">
            <a:noAutofit/>
          </a:bodyPr>
          <a:lstStyle>
            <a:lvl1pPr lvl="0" marR="0" rtl="0" algn="r">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8817" y="4822269"/>
            <a:ext cx="5510530" cy="3945493"/>
          </a:xfrm>
          <a:prstGeom prst="rect">
            <a:avLst/>
          </a:prstGeom>
          <a:noFill/>
          <a:ln>
            <a:noFill/>
          </a:ln>
        </p:spPr>
        <p:txBody>
          <a:bodyPr anchorCtr="0" anchor="t" bIns="48300" lIns="96600" spcFirstLastPara="1" rIns="96600" wrap="square" tIns="483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517547"/>
            <a:ext cx="2984871" cy="502754"/>
          </a:xfrm>
          <a:prstGeom prst="rect">
            <a:avLst/>
          </a:prstGeom>
          <a:noFill/>
          <a:ln>
            <a:noFill/>
          </a:ln>
        </p:spPr>
        <p:txBody>
          <a:bodyPr anchorCtr="0" anchor="b" bIns="48300" lIns="96600" spcFirstLastPara="1" rIns="96600" wrap="square" tIns="48300">
            <a:noAutofit/>
          </a:bodyPr>
          <a:lstStyle>
            <a:lvl1pPr lvl="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01698" y="9517547"/>
            <a:ext cx="2984871" cy="502754"/>
          </a:xfrm>
          <a:prstGeom prst="rect">
            <a:avLst/>
          </a:prstGeom>
          <a:noFill/>
          <a:ln>
            <a:noFill/>
          </a:ln>
        </p:spPr>
        <p:txBody>
          <a:bodyPr anchorCtr="0" anchor="b" bIns="48300" lIns="96600" spcFirstLastPara="1" rIns="96600" wrap="square" tIns="48300">
            <a:noAutofit/>
          </a:bodyPr>
          <a:lstStyle/>
          <a:p>
            <a:pPr indent="0" lvl="0" marL="0" marR="0" rtl="0" algn="r">
              <a:spcBef>
                <a:spcPts val="0"/>
              </a:spcBef>
              <a:spcAft>
                <a:spcPts val="0"/>
              </a:spcAft>
              <a:buNone/>
            </a:pPr>
            <a:fld id="{00000000-1234-1234-1234-123412341234}" type="slidenum">
              <a:rPr b="0" i="0" lang="en-AU"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imonsinek.com/books/start-with-why/" TargetMode="External"/><Relationship Id="rId3" Type="http://schemas.openxmlformats.org/officeDocument/2006/relationships/hyperlink" Target="https://www.bitesizelearning.co.uk/resources/five-dysfunctions-of-a-team-summary-pyramid" TargetMode="External"/><Relationship Id="rId4" Type="http://schemas.openxmlformats.org/officeDocument/2006/relationships/hyperlink" Target="https://www.harpercollins.com.au/9780008263676/self-leadership-and-the-one-minute-manager-gain-the-mindset-and-skillset-for-getting-what-you-need-to-succeed/" TargetMode="External"/><Relationship Id="rId5" Type="http://schemas.openxmlformats.org/officeDocument/2006/relationships/hyperlink" Target="https://coachingforleaders.com/" TargetMode="External"/><Relationship Id="rId6" Type="http://schemas.openxmlformats.org/officeDocument/2006/relationships/hyperlink" Target="https://www.agpal.com.au/practices-in-focus/rosedale-medical/" TargetMode="External"/><Relationship Id="rId7" Type="http://schemas.openxmlformats.org/officeDocument/2006/relationships/hyperlink" Target="https://www.medicalbusiness.services/"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580ecf7299_0_128:notes"/>
          <p:cNvSpPr/>
          <p:nvPr>
            <p:ph idx="2" type="sldImg"/>
          </p:nvPr>
        </p:nvSpPr>
        <p:spPr>
          <a:xfrm>
            <a:off x="382976" y="751522"/>
            <a:ext cx="6122700" cy="37575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580ecf7299_0_128:notes"/>
          <p:cNvSpPr txBox="1"/>
          <p:nvPr>
            <p:ph idx="1" type="body"/>
          </p:nvPr>
        </p:nvSpPr>
        <p:spPr>
          <a:xfrm>
            <a:off x="688815" y="4759643"/>
            <a:ext cx="5510400" cy="4509000"/>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9:notes"/>
          <p:cNvSpPr/>
          <p:nvPr>
            <p:ph idx="2"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9:notes"/>
          <p:cNvSpPr txBox="1"/>
          <p:nvPr>
            <p:ph idx="1" type="body"/>
          </p:nvPr>
        </p:nvSpPr>
        <p:spPr>
          <a:xfrm>
            <a:off x="688817" y="4822269"/>
            <a:ext cx="5510530" cy="3945493"/>
          </a:xfrm>
          <a:prstGeom prst="rect">
            <a:avLst/>
          </a:prstGeom>
          <a:noFill/>
          <a:ln>
            <a:noFill/>
          </a:ln>
        </p:spPr>
        <p:txBody>
          <a:bodyPr anchorCtr="0" anchor="t" bIns="48300" lIns="96600" spcFirstLastPara="1" rIns="96600" wrap="square" tIns="48300">
            <a:noAutofit/>
          </a:bodyPr>
          <a:lstStyle/>
          <a:p>
            <a:pPr indent="0" lvl="0" marL="0" rtl="0" algn="l">
              <a:spcBef>
                <a:spcPts val="0"/>
              </a:spcBef>
              <a:spcAft>
                <a:spcPts val="0"/>
              </a:spcAft>
              <a:buNone/>
            </a:pPr>
            <a:r>
              <a:rPr lang="en-AU"/>
              <a:t>Hired for scanning but thought would train up to be a good medical receptionist when they had an opening</a:t>
            </a:r>
            <a:endParaRPr/>
          </a:p>
          <a:p>
            <a:pPr indent="0" lvl="0" marL="0" rtl="0" algn="l">
              <a:spcBef>
                <a:spcPts val="0"/>
              </a:spcBef>
              <a:spcAft>
                <a:spcPts val="0"/>
              </a:spcAft>
              <a:buNone/>
            </a:pPr>
            <a:r>
              <a:rPr lang="en-AU"/>
              <a:t>Fairly soon, moved to medical reception</a:t>
            </a:r>
            <a:endParaRPr/>
          </a:p>
          <a:p>
            <a:pPr indent="0" lvl="0" marL="0" rtl="0" algn="l">
              <a:spcBef>
                <a:spcPts val="0"/>
              </a:spcBef>
              <a:spcAft>
                <a:spcPts val="0"/>
              </a:spcAft>
              <a:buNone/>
            </a:pPr>
            <a:r>
              <a:rPr lang="en-AU"/>
              <a:t>Showed some good admin aptitude, always happy to have extra jobs, rest of the team loved her</a:t>
            </a:r>
            <a:endParaRPr/>
          </a:p>
          <a:p>
            <a:pPr indent="0" lvl="0" marL="0" rtl="0" algn="l">
              <a:spcBef>
                <a:spcPts val="0"/>
              </a:spcBef>
              <a:spcAft>
                <a:spcPts val="0"/>
              </a:spcAft>
              <a:buNone/>
            </a:pPr>
            <a:r>
              <a:rPr lang="en-AU"/>
              <a:t>Asked questions about how the practice ran, was interested in learning more </a:t>
            </a:r>
            <a:endParaRPr/>
          </a:p>
          <a:p>
            <a:pPr indent="0" lvl="0" marL="0" rtl="0" algn="l">
              <a:spcBef>
                <a:spcPts val="0"/>
              </a:spcBef>
              <a:spcAft>
                <a:spcPts val="0"/>
              </a:spcAft>
              <a:buNone/>
            </a:pPr>
            <a:r>
              <a:rPr lang="en-AU"/>
              <a:t>1 year in performance review, developing a learning plan and talked about if she would be interested in learning some of the PM jobs, doing 1 day a week admin only</a:t>
            </a:r>
            <a:endParaRPr/>
          </a:p>
          <a:p>
            <a:pPr indent="0" lvl="0" marL="0" rtl="0" algn="l">
              <a:spcBef>
                <a:spcPts val="0"/>
              </a:spcBef>
              <a:spcAft>
                <a:spcPts val="0"/>
              </a:spcAft>
              <a:buNone/>
            </a:pPr>
            <a:r>
              <a:rPr lang="en-AU"/>
              <a:t>Loved it, great help.  Was able to train her to do payroll which made life so much easier.  As the PM role increased the PM wanted to drop to 3 days a week.</a:t>
            </a:r>
            <a:endParaRPr/>
          </a:p>
          <a:p>
            <a:pPr indent="0" lvl="0" marL="0" rtl="0" algn="l">
              <a:spcBef>
                <a:spcPts val="0"/>
              </a:spcBef>
              <a:spcAft>
                <a:spcPts val="0"/>
              </a:spcAft>
              <a:buNone/>
            </a:pPr>
            <a:r>
              <a:rPr lang="en-AU"/>
              <a:t>Emma moved into PM role and the practice invested in some more serious targeted PM training for her</a:t>
            </a:r>
            <a:endParaRPr/>
          </a:p>
          <a:p>
            <a:pPr indent="0" lvl="0" marL="0" rtl="0" algn="l">
              <a:spcBef>
                <a:spcPts val="0"/>
              </a:spcBef>
              <a:spcAft>
                <a:spcPts val="0"/>
              </a:spcAft>
              <a:buNone/>
            </a:pPr>
            <a:r>
              <a:rPr lang="en-AU"/>
              <a:t>2 years in the PM decided to transition to retirement and over the next 6 months Emma moved into the PM role</a:t>
            </a:r>
            <a:endParaRPr/>
          </a:p>
          <a:p>
            <a:pPr indent="0" lvl="0" marL="0" rtl="0" algn="l">
              <a:spcBef>
                <a:spcPts val="0"/>
              </a:spcBef>
              <a:spcAft>
                <a:spcPts val="0"/>
              </a:spcAft>
              <a:buNone/>
            </a:pPr>
            <a:r>
              <a:rPr lang="en-AU"/>
              <a:t>2 years later, she is still there and we have been involved in training a couple of team members as admin/2IC and the process continues.</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Roboto"/>
              <a:buNone/>
            </a:pPr>
            <a:r>
              <a:rPr lang="en-AU" sz="1200">
                <a:latin typeface="Roboto"/>
                <a:ea typeface="Roboto"/>
                <a:cs typeface="Roboto"/>
                <a:sym typeface="Roboto"/>
              </a:rPr>
              <a:t>Didn’t have the knowledge needed – training would have helped first e.g. Medicare something</a:t>
            </a:r>
            <a:endParaRPr/>
          </a:p>
          <a:p>
            <a:pPr indent="0" lvl="0" marL="0" marR="0" rtl="0" algn="l">
              <a:lnSpc>
                <a:spcPct val="100000"/>
              </a:lnSpc>
              <a:spcBef>
                <a:spcPts val="0"/>
              </a:spcBef>
              <a:spcAft>
                <a:spcPts val="0"/>
              </a:spcAft>
              <a:buClr>
                <a:schemeClr val="dk1"/>
              </a:buClr>
              <a:buSzPts val="1200"/>
              <a:buFont typeface="Roboto"/>
              <a:buNone/>
            </a:pPr>
            <a:r>
              <a:rPr lang="en-AU" sz="1200">
                <a:latin typeface="Roboto"/>
                <a:ea typeface="Roboto"/>
                <a:cs typeface="Roboto"/>
                <a:sym typeface="Roboto"/>
              </a:rPr>
              <a:t>Delegated at the last minute, not enough resources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AU"/>
              <a:t>Work together as a team, if you have a couple of people</a:t>
            </a:r>
            <a:endParaRPr/>
          </a:p>
          <a:p>
            <a:pPr indent="0" lvl="0" marL="0" rtl="0" algn="l">
              <a:spcBef>
                <a:spcPts val="0"/>
              </a:spcBef>
              <a:spcAft>
                <a:spcPts val="0"/>
              </a:spcAft>
              <a:buNone/>
            </a:pPr>
            <a:r>
              <a:rPr lang="en-AU"/>
              <a:t>Some may want the PM role, others might be interested in the admin support 2!C kind of thing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AU"/>
              <a:t>Practice growth, need to grow the team</a:t>
            </a:r>
            <a:endParaRPr/>
          </a:p>
        </p:txBody>
      </p:sp>
      <p:sp>
        <p:nvSpPr>
          <p:cNvPr id="225" name="Google Shape;225;p9:notes"/>
          <p:cNvSpPr txBox="1"/>
          <p:nvPr>
            <p:ph idx="12" type="sldNum"/>
          </p:nvPr>
        </p:nvSpPr>
        <p:spPr>
          <a:xfrm>
            <a:off x="3901698" y="9517547"/>
            <a:ext cx="2984871" cy="502754"/>
          </a:xfrm>
          <a:prstGeom prst="rect">
            <a:avLst/>
          </a:prstGeom>
          <a:noFill/>
          <a:ln>
            <a:noFill/>
          </a:ln>
        </p:spPr>
        <p:txBody>
          <a:bodyPr anchorCtr="0" anchor="b" bIns="48300" lIns="96600" spcFirstLastPara="1" rIns="96600" wrap="square" tIns="483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0:notes"/>
          <p:cNvSpPr/>
          <p:nvPr>
            <p:ph idx="2"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10:notes"/>
          <p:cNvSpPr txBox="1"/>
          <p:nvPr>
            <p:ph idx="1" type="body"/>
          </p:nvPr>
        </p:nvSpPr>
        <p:spPr>
          <a:xfrm>
            <a:off x="688817" y="4822269"/>
            <a:ext cx="5510530" cy="3945493"/>
          </a:xfrm>
          <a:prstGeom prst="rect">
            <a:avLst/>
          </a:prstGeom>
          <a:noFill/>
          <a:ln>
            <a:noFill/>
          </a:ln>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237" name="Google Shape;237;p10:notes"/>
          <p:cNvSpPr txBox="1"/>
          <p:nvPr>
            <p:ph idx="12" type="sldNum"/>
          </p:nvPr>
        </p:nvSpPr>
        <p:spPr>
          <a:xfrm>
            <a:off x="3901698" y="9517547"/>
            <a:ext cx="2984871" cy="502754"/>
          </a:xfrm>
          <a:prstGeom prst="rect">
            <a:avLst/>
          </a:prstGeom>
          <a:noFill/>
          <a:ln>
            <a:noFill/>
          </a:ln>
        </p:spPr>
        <p:txBody>
          <a:bodyPr anchorCtr="0" anchor="b" bIns="48300" lIns="96600" spcFirstLastPara="1" rIns="96600" wrap="square" tIns="483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580ecf7299_0_70:notes"/>
          <p:cNvSpPr/>
          <p:nvPr>
            <p:ph idx="2" type="sldImg"/>
          </p:nvPr>
        </p:nvSpPr>
        <p:spPr>
          <a:xfrm>
            <a:off x="382976" y="751522"/>
            <a:ext cx="6122700" cy="37575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3580ecf7299_0_70:notes"/>
          <p:cNvSpPr txBox="1"/>
          <p:nvPr>
            <p:ph idx="1" type="body"/>
          </p:nvPr>
        </p:nvSpPr>
        <p:spPr>
          <a:xfrm>
            <a:off x="688815" y="4759643"/>
            <a:ext cx="5510400" cy="4509000"/>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1:notes"/>
          <p:cNvSpPr/>
          <p:nvPr>
            <p:ph idx="2"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11:notes"/>
          <p:cNvSpPr txBox="1"/>
          <p:nvPr>
            <p:ph idx="1" type="body"/>
          </p:nvPr>
        </p:nvSpPr>
        <p:spPr>
          <a:xfrm>
            <a:off x="688817" y="4822269"/>
            <a:ext cx="5510530" cy="3945493"/>
          </a:xfrm>
          <a:prstGeom prst="rect">
            <a:avLst/>
          </a:prstGeom>
          <a:noFill/>
          <a:ln>
            <a:noFill/>
          </a:ln>
        </p:spPr>
        <p:txBody>
          <a:bodyPr anchorCtr="0" anchor="t" bIns="48300" lIns="96600" spcFirstLastPara="1" rIns="96600" wrap="square" tIns="483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53" name="Google Shape;253;p11:notes"/>
          <p:cNvSpPr txBox="1"/>
          <p:nvPr>
            <p:ph idx="12" type="sldNum"/>
          </p:nvPr>
        </p:nvSpPr>
        <p:spPr>
          <a:xfrm>
            <a:off x="3901698" y="9517547"/>
            <a:ext cx="2984871" cy="502754"/>
          </a:xfrm>
          <a:prstGeom prst="rect">
            <a:avLst/>
          </a:prstGeom>
          <a:noFill/>
          <a:ln>
            <a:noFill/>
          </a:ln>
        </p:spPr>
        <p:txBody>
          <a:bodyPr anchorCtr="0" anchor="b" bIns="48300" lIns="96600" spcFirstLastPara="1" rIns="96600" wrap="square" tIns="483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580ecf7299_0_74:notes"/>
          <p:cNvSpPr/>
          <p:nvPr>
            <p:ph idx="2" type="sldImg"/>
          </p:nvPr>
        </p:nvSpPr>
        <p:spPr>
          <a:xfrm>
            <a:off x="382976" y="751522"/>
            <a:ext cx="6122700" cy="37575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3580ecf7299_0_74:notes"/>
          <p:cNvSpPr txBox="1"/>
          <p:nvPr>
            <p:ph idx="1" type="body"/>
          </p:nvPr>
        </p:nvSpPr>
        <p:spPr>
          <a:xfrm>
            <a:off x="688815" y="4759643"/>
            <a:ext cx="5510400" cy="4509000"/>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rPr lang="en-AU"/>
              <a:t>References</a:t>
            </a:r>
            <a:endParaRPr/>
          </a:p>
          <a:p>
            <a:pPr indent="0" lvl="0" marL="0" rtl="0" algn="l">
              <a:spcBef>
                <a:spcPts val="0"/>
              </a:spcBef>
              <a:spcAft>
                <a:spcPts val="0"/>
              </a:spcAft>
              <a:buNone/>
            </a:pPr>
            <a:r>
              <a:rPr lang="en-AU" u="sng">
                <a:solidFill>
                  <a:schemeClr val="hlink"/>
                </a:solidFill>
                <a:hlinkClick r:id="rId2"/>
              </a:rPr>
              <a:t>https://simonsinek.com/books/start-with-why/</a:t>
            </a:r>
            <a:endParaRPr/>
          </a:p>
          <a:p>
            <a:pPr indent="0" lvl="0" marL="0" rtl="0" algn="l">
              <a:spcBef>
                <a:spcPts val="0"/>
              </a:spcBef>
              <a:spcAft>
                <a:spcPts val="0"/>
              </a:spcAft>
              <a:buNone/>
            </a:pPr>
            <a:r>
              <a:rPr lang="en-AU"/>
              <a:t>Five dysfunctions of a team and how to overcome them (Patrick Lencioni) </a:t>
            </a:r>
            <a:r>
              <a:rPr lang="en-AU" u="sng">
                <a:solidFill>
                  <a:schemeClr val="hlink"/>
                </a:solidFill>
                <a:hlinkClick r:id="rId3"/>
              </a:rPr>
              <a:t>https://www.bitesizelearning.co.uk/resources/five-dysfunctions-of-a-team-summary-pyramid</a:t>
            </a:r>
            <a:endParaRPr/>
          </a:p>
          <a:p>
            <a:pPr indent="0" lvl="0" marL="0" rtl="0" algn="l">
              <a:spcBef>
                <a:spcPts val="0"/>
              </a:spcBef>
              <a:spcAft>
                <a:spcPts val="0"/>
              </a:spcAft>
              <a:buNone/>
            </a:pPr>
            <a:r>
              <a:rPr lang="en-AU"/>
              <a:t>Ken Blanchard ‘The One Minute Manager’ </a:t>
            </a:r>
            <a:r>
              <a:rPr lang="en-AU" u="sng">
                <a:solidFill>
                  <a:schemeClr val="hlink"/>
                </a:solidFill>
                <a:hlinkClick r:id="rId4"/>
              </a:rPr>
              <a:t>https://www.harpercollins.com.au/9780008263676/self-leadership-and-the-one-minute-manager-gain-the-mindset-and-skillset-for-getting-what-you-need-to-succeed/</a:t>
            </a:r>
            <a:endParaRPr/>
          </a:p>
          <a:p>
            <a:pPr indent="0" lvl="0" marL="0" rtl="0" algn="l">
              <a:spcBef>
                <a:spcPts val="0"/>
              </a:spcBef>
              <a:spcAft>
                <a:spcPts val="0"/>
              </a:spcAft>
              <a:buNone/>
            </a:pPr>
            <a:r>
              <a:rPr lang="en-AU"/>
              <a:t>Coaching for Leaders Podcast </a:t>
            </a:r>
            <a:r>
              <a:rPr lang="en-AU" u="sng">
                <a:solidFill>
                  <a:schemeClr val="hlink"/>
                </a:solidFill>
                <a:hlinkClick r:id="rId5"/>
              </a:rPr>
              <a:t>https://coachingforleaders.com/</a:t>
            </a:r>
            <a:endParaRPr/>
          </a:p>
          <a:p>
            <a:pPr indent="0" lvl="0" marL="0" rtl="0" algn="l">
              <a:spcBef>
                <a:spcPts val="0"/>
              </a:spcBef>
              <a:spcAft>
                <a:spcPts val="0"/>
              </a:spcAft>
              <a:buNone/>
            </a:pPr>
            <a:r>
              <a:t/>
            </a:r>
            <a:endParaRPr/>
          </a:p>
          <a:p>
            <a:pPr indent="0" lvl="0" marL="0" rtl="0" algn="l">
              <a:spcBef>
                <a:spcPts val="0"/>
              </a:spcBef>
              <a:spcAft>
                <a:spcPts val="0"/>
              </a:spcAft>
              <a:buNone/>
            </a:pPr>
            <a:r>
              <a:rPr lang="en-AU"/>
              <a:t>Rosedale Medical Practice: Care Outside the Box </a:t>
            </a:r>
            <a:r>
              <a:rPr lang="en-AU" u="sng">
                <a:solidFill>
                  <a:schemeClr val="hlink"/>
                </a:solidFill>
                <a:hlinkClick r:id="rId6"/>
              </a:rPr>
              <a:t>https://www.agpal.com.au/practices-in-focus/rosedale-medical/</a:t>
            </a:r>
            <a:endParaRPr/>
          </a:p>
          <a:p>
            <a:pPr indent="0" lvl="0" marL="0" rtl="0" algn="l">
              <a:spcBef>
                <a:spcPts val="0"/>
              </a:spcBef>
              <a:spcAft>
                <a:spcPts val="0"/>
              </a:spcAft>
              <a:buNone/>
            </a:pPr>
            <a:r>
              <a:rPr lang="en-AU"/>
              <a:t>Medical Business Services </a:t>
            </a:r>
            <a:r>
              <a:rPr lang="en-AU" u="sng">
                <a:solidFill>
                  <a:schemeClr val="hlink"/>
                </a:solidFill>
                <a:hlinkClick r:id="rId7"/>
              </a:rPr>
              <a:t>https://www.medicalbusiness.services/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580ecf7299_0_184:notes"/>
          <p:cNvSpPr/>
          <p:nvPr>
            <p:ph idx="2" type="sldImg"/>
          </p:nvPr>
        </p:nvSpPr>
        <p:spPr>
          <a:xfrm>
            <a:off x="439738" y="1252538"/>
            <a:ext cx="6008700" cy="33813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580ecf7299_0_184:notes"/>
          <p:cNvSpPr txBox="1"/>
          <p:nvPr>
            <p:ph idx="1" type="body"/>
          </p:nvPr>
        </p:nvSpPr>
        <p:spPr>
          <a:xfrm>
            <a:off x="688817" y="4822269"/>
            <a:ext cx="5510400" cy="3945600"/>
          </a:xfrm>
          <a:prstGeom prst="rect">
            <a:avLst/>
          </a:prstGeom>
        </p:spPr>
        <p:txBody>
          <a:bodyPr anchorCtr="0" anchor="t" bIns="48300" lIns="96600" spcFirstLastPara="1" rIns="96600" wrap="square" tIns="48300">
            <a:noAutofit/>
          </a:bodyPr>
          <a:lstStyle/>
          <a:p>
            <a:pPr indent="0" lvl="0" marL="0" rtl="0" algn="l">
              <a:spcBef>
                <a:spcPts val="0"/>
              </a:spcBef>
              <a:spcAft>
                <a:spcPts val="0"/>
              </a:spcAft>
              <a:buNone/>
            </a:pPr>
            <a:r>
              <a:t/>
            </a:r>
            <a:endParaRPr/>
          </a:p>
        </p:txBody>
      </p:sp>
      <p:sp>
        <p:nvSpPr>
          <p:cNvPr id="143" name="Google Shape;143;g3580ecf7299_0_184:notes"/>
          <p:cNvSpPr txBox="1"/>
          <p:nvPr>
            <p:ph idx="12" type="sldNum"/>
          </p:nvPr>
        </p:nvSpPr>
        <p:spPr>
          <a:xfrm>
            <a:off x="3901698" y="9517547"/>
            <a:ext cx="2985000" cy="502800"/>
          </a:xfrm>
          <a:prstGeom prst="rect">
            <a:avLst/>
          </a:prstGeom>
        </p:spPr>
        <p:txBody>
          <a:bodyPr anchorCtr="0" anchor="b" bIns="48300" lIns="96600" spcFirstLastPara="1" rIns="96600" wrap="square" tIns="48300">
            <a:noAutofit/>
          </a:bodyPr>
          <a:lstStyle/>
          <a:p>
            <a:pPr indent="0" lvl="0" marL="0" rtl="0" algn="r">
              <a:spcBef>
                <a:spcPts val="0"/>
              </a:spcBef>
              <a:spcAft>
                <a:spcPts val="0"/>
              </a:spcAft>
              <a:buClr>
                <a:srgbClr val="000000"/>
              </a:buClr>
              <a:buFont typeface="Arial"/>
              <a:buNone/>
            </a:pPr>
            <a:fld id="{00000000-1234-1234-1234-123412341234}" type="slidenum">
              <a:rPr lang="en-AU"/>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2:notes"/>
          <p:cNvSpPr/>
          <p:nvPr>
            <p:ph idx="2"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2:notes"/>
          <p:cNvSpPr txBox="1"/>
          <p:nvPr>
            <p:ph idx="1" type="body"/>
          </p:nvPr>
        </p:nvSpPr>
        <p:spPr>
          <a:xfrm>
            <a:off x="688817" y="4822269"/>
            <a:ext cx="5510530" cy="3945493"/>
          </a:xfrm>
          <a:prstGeom prst="rect">
            <a:avLst/>
          </a:prstGeom>
          <a:noFill/>
          <a:ln>
            <a:noFill/>
          </a:ln>
        </p:spPr>
        <p:txBody>
          <a:bodyPr anchorCtr="0" anchor="t" bIns="48300" lIns="96600" spcFirstLastPara="1" rIns="96600" wrap="square" tIns="483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AU"/>
              <a:t>Talked to practice managers and practice owners over the past couple of years.  Today is looking at their collective wisdom to make it work. </a:t>
            </a:r>
            <a:endParaRPr/>
          </a:p>
          <a:p>
            <a:pPr indent="0" lvl="0" marL="0" rtl="0" algn="l">
              <a:spcBef>
                <a:spcPts val="0"/>
              </a:spcBef>
              <a:spcAft>
                <a:spcPts val="0"/>
              </a:spcAft>
              <a:buNone/>
            </a:pPr>
            <a:r>
              <a:t/>
            </a:r>
            <a:endParaRPr/>
          </a:p>
          <a:p>
            <a:pPr indent="-342900" lvl="0" marL="342900" rtl="0" algn="l">
              <a:lnSpc>
                <a:spcPct val="107000"/>
              </a:lnSpc>
              <a:spcBef>
                <a:spcPts val="0"/>
              </a:spcBef>
              <a:spcAft>
                <a:spcPts val="0"/>
              </a:spcAft>
              <a:buClr>
                <a:schemeClr val="dk1"/>
              </a:buClr>
              <a:buSzPts val="1200"/>
              <a:buFont typeface="Noto Sans Symbols"/>
              <a:buChar char="∙"/>
            </a:pPr>
            <a:r>
              <a:rPr lang="en-AU" sz="1200">
                <a:latin typeface="Roboto"/>
                <a:ea typeface="Roboto"/>
                <a:cs typeface="Roboto"/>
                <a:sym typeface="Roboto"/>
              </a:rPr>
              <a:t>– Emma’s journey</a:t>
            </a:r>
            <a:endParaRPr/>
          </a:p>
          <a:p>
            <a:pPr indent="0" lvl="0" marL="457200" rtl="0" algn="l">
              <a:lnSpc>
                <a:spcPct val="107000"/>
              </a:lnSpc>
              <a:spcBef>
                <a:spcPts val="0"/>
              </a:spcBef>
              <a:spcAft>
                <a:spcPts val="0"/>
              </a:spcAft>
              <a:buNone/>
            </a:pPr>
            <a:r>
              <a:rPr lang="en-AU" sz="1200">
                <a:latin typeface="Roboto"/>
                <a:ea typeface="Roboto"/>
                <a:cs typeface="Roboto"/>
                <a:sym typeface="Roboto"/>
              </a:rPr>
              <a:t>    What worked, what didn’t, what they’d do differently</a:t>
            </a:r>
            <a:endParaRPr/>
          </a:p>
          <a:p>
            <a:pPr indent="0" lvl="0" marL="0" rtl="0" algn="l">
              <a:spcBef>
                <a:spcPts val="800"/>
              </a:spcBef>
              <a:spcAft>
                <a:spcPts val="0"/>
              </a:spcAft>
              <a:buNone/>
            </a:pPr>
            <a:r>
              <a:t/>
            </a:r>
            <a:endParaRPr/>
          </a:p>
          <a:p>
            <a:pPr indent="0" lvl="0" marL="0" rtl="0" algn="l">
              <a:spcBef>
                <a:spcPts val="0"/>
              </a:spcBef>
              <a:spcAft>
                <a:spcPts val="0"/>
              </a:spcAft>
              <a:buNone/>
            </a:pPr>
            <a:r>
              <a:rPr b="1" lang="en-AU"/>
              <a:t>END - POLL  - DO YOU HAVE A 2IC OR ADMIN EQUIVALENT SUPPORT?</a:t>
            </a:r>
            <a:endParaRPr/>
          </a:p>
        </p:txBody>
      </p:sp>
      <p:sp>
        <p:nvSpPr>
          <p:cNvPr id="148" name="Google Shape;148;p2:notes"/>
          <p:cNvSpPr txBox="1"/>
          <p:nvPr>
            <p:ph idx="12" type="sldNum"/>
          </p:nvPr>
        </p:nvSpPr>
        <p:spPr>
          <a:xfrm>
            <a:off x="3901698" y="9517547"/>
            <a:ext cx="2984871" cy="502754"/>
          </a:xfrm>
          <a:prstGeom prst="rect">
            <a:avLst/>
          </a:prstGeom>
          <a:noFill/>
          <a:ln>
            <a:noFill/>
          </a:ln>
        </p:spPr>
        <p:txBody>
          <a:bodyPr anchorCtr="0" anchor="b" bIns="48300" lIns="96600" spcFirstLastPara="1" rIns="96600" wrap="square" tIns="483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3:notes"/>
          <p:cNvSpPr/>
          <p:nvPr>
            <p:ph idx="2"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3:notes"/>
          <p:cNvSpPr txBox="1"/>
          <p:nvPr>
            <p:ph idx="1" type="body"/>
          </p:nvPr>
        </p:nvSpPr>
        <p:spPr>
          <a:xfrm>
            <a:off x="688817" y="4822269"/>
            <a:ext cx="5510530" cy="3945493"/>
          </a:xfrm>
          <a:prstGeom prst="rect">
            <a:avLst/>
          </a:prstGeom>
          <a:noFill/>
          <a:ln>
            <a:noFill/>
          </a:ln>
        </p:spPr>
        <p:txBody>
          <a:bodyPr anchorCtr="0" anchor="t" bIns="48300" lIns="96600" spcFirstLastPara="1" rIns="96600" wrap="square" tIns="48300">
            <a:noAutofit/>
          </a:bodyPr>
          <a:lstStyle/>
          <a:p>
            <a:pPr indent="0" lvl="0" marL="0" rtl="0" algn="l">
              <a:spcBef>
                <a:spcPts val="0"/>
              </a:spcBef>
              <a:spcAft>
                <a:spcPts val="0"/>
              </a:spcAft>
              <a:buNone/>
            </a:pPr>
            <a:r>
              <a:rPr b="1" lang="en-AU"/>
              <a:t>END - POLL – HAVE YOU EVER WORKED WHEN ON HOLIDAY OR ON SICK LEAVE? Example – doing payroll, </a:t>
            </a:r>
            <a:endParaRPr/>
          </a:p>
        </p:txBody>
      </p:sp>
      <p:sp>
        <p:nvSpPr>
          <p:cNvPr id="159" name="Google Shape;159;p3:notes"/>
          <p:cNvSpPr txBox="1"/>
          <p:nvPr>
            <p:ph idx="12" type="sldNum"/>
          </p:nvPr>
        </p:nvSpPr>
        <p:spPr>
          <a:xfrm>
            <a:off x="3901698" y="9517547"/>
            <a:ext cx="2984871" cy="502754"/>
          </a:xfrm>
          <a:prstGeom prst="rect">
            <a:avLst/>
          </a:prstGeom>
          <a:noFill/>
          <a:ln>
            <a:noFill/>
          </a:ln>
        </p:spPr>
        <p:txBody>
          <a:bodyPr anchorCtr="0" anchor="b" bIns="48300" lIns="96600" spcFirstLastPara="1" rIns="96600" wrap="square" tIns="483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4:notes"/>
          <p:cNvSpPr/>
          <p:nvPr>
            <p:ph idx="2"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4:notes"/>
          <p:cNvSpPr txBox="1"/>
          <p:nvPr>
            <p:ph idx="1" type="body"/>
          </p:nvPr>
        </p:nvSpPr>
        <p:spPr>
          <a:xfrm>
            <a:off x="688817" y="4822269"/>
            <a:ext cx="5510530" cy="3945493"/>
          </a:xfrm>
          <a:prstGeom prst="rect">
            <a:avLst/>
          </a:prstGeom>
          <a:noFill/>
          <a:ln>
            <a:noFill/>
          </a:ln>
        </p:spPr>
        <p:txBody>
          <a:bodyPr anchorCtr="0" anchor="t" bIns="48300" lIns="96600" spcFirstLastPara="1" rIns="96600" wrap="square" tIns="483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AU"/>
              <a:t>Anyone ever tried to handover how to run a practice in a couple of weeks?  Yeh, not so easy for the PM to have everything together to hand over and for the newbie, overwhelmed before we start.</a:t>
            </a:r>
            <a:endParaRPr/>
          </a:p>
          <a:p>
            <a:pPr indent="0" lvl="0" marL="0" rtl="0" algn="l">
              <a:spcBef>
                <a:spcPts val="0"/>
              </a:spcBef>
              <a:spcAft>
                <a:spcPts val="0"/>
              </a:spcAft>
              <a:buNone/>
            </a:pPr>
            <a:r>
              <a:t/>
            </a:r>
            <a:endParaRPr/>
          </a:p>
          <a:p>
            <a:pPr indent="0" lvl="0" marL="0" rtl="0" algn="l">
              <a:spcBef>
                <a:spcPts val="0"/>
              </a:spcBef>
              <a:spcAft>
                <a:spcPts val="0"/>
              </a:spcAft>
              <a:buNone/>
            </a:pPr>
            <a:r>
              <a:rPr lang="en-AU"/>
              <a:t>Leadership – not just one person, a couple of people or even a team of people growing into leadership positions</a:t>
            </a:r>
            <a:endParaRPr/>
          </a:p>
          <a:p>
            <a:pPr indent="0" lvl="0" marL="0" rtl="0" algn="l">
              <a:spcBef>
                <a:spcPts val="0"/>
              </a:spcBef>
              <a:spcAft>
                <a:spcPts val="0"/>
              </a:spcAft>
              <a:buNone/>
            </a:pPr>
            <a:r>
              <a:rPr lang="en-AU"/>
              <a:t>Group Think – Solving problems is easier if there are more minds on it.  More ideas, more problem solving capability, brain storm opportunities.</a:t>
            </a:r>
            <a:endParaRPr/>
          </a:p>
          <a:p>
            <a:pPr indent="0" lvl="0" marL="0" rtl="0" algn="l">
              <a:spcBef>
                <a:spcPts val="0"/>
              </a:spcBef>
              <a:spcAft>
                <a:spcPts val="0"/>
              </a:spcAft>
              <a:buNone/>
            </a:pPr>
            <a:r>
              <a:rPr lang="en-AU"/>
              <a:t>When a single person has to come up with the ideas and the implementation all the time, you just get tired.  Imagine having a “safe place, cone of silence when you need to bounce something off someone</a:t>
            </a:r>
            <a:endParaRPr/>
          </a:p>
          <a:p>
            <a:pPr indent="0" lvl="0" marL="0" rtl="0" algn="l">
              <a:spcBef>
                <a:spcPts val="0"/>
              </a:spcBef>
              <a:spcAft>
                <a:spcPts val="0"/>
              </a:spcAft>
              <a:buNone/>
            </a:pPr>
            <a:r>
              <a:rPr lang="en-AU"/>
              <a:t>More people, more knowledge outside of work that can be brought to the table.</a:t>
            </a:r>
            <a:endParaRPr/>
          </a:p>
          <a:p>
            <a:pPr indent="0" lvl="0" marL="0" rtl="0" algn="l">
              <a:spcBef>
                <a:spcPts val="0"/>
              </a:spcBef>
              <a:spcAft>
                <a:spcPts val="0"/>
              </a:spcAft>
              <a:buNone/>
            </a:pPr>
            <a:r>
              <a:rPr lang="en-AU"/>
              <a:t>Support – Many PMs feel isolated in the role.  No-one to turn to, no-one to debrief with.  More support can mean greater stability.</a:t>
            </a:r>
            <a:endParaRPr/>
          </a:p>
          <a:p>
            <a:pPr indent="0" lvl="0" marL="0" rtl="0" algn="l">
              <a:spcBef>
                <a:spcPts val="0"/>
              </a:spcBef>
              <a:spcAft>
                <a:spcPts val="0"/>
              </a:spcAft>
              <a:buNone/>
            </a:pPr>
            <a:r>
              <a:rPr lang="en-AU"/>
              <a:t>Succession planning – start now</a:t>
            </a:r>
            <a:endParaRPr/>
          </a:p>
          <a:p>
            <a:pPr indent="0" lvl="0" marL="0" rtl="0" algn="l">
              <a:spcBef>
                <a:spcPts val="0"/>
              </a:spcBef>
              <a:spcAft>
                <a:spcPts val="0"/>
              </a:spcAft>
              <a:buNone/>
            </a:pPr>
            <a:r>
              <a:rPr lang="en-AU"/>
              <a:t>Staff retention – people like to feel that there is interest in their professional development, interest in them.  Organisations that invest in their people have lower turnover and greater investment by their people</a:t>
            </a:r>
            <a:endParaRPr/>
          </a:p>
          <a:p>
            <a:pPr indent="0" lvl="0" marL="0" rtl="0" algn="l">
              <a:spcBef>
                <a:spcPts val="0"/>
              </a:spcBef>
              <a:spcAft>
                <a:spcPts val="0"/>
              </a:spcAft>
              <a:buNone/>
            </a:pPr>
            <a:r>
              <a:rPr lang="en-AU"/>
              <a:t>Culture – a learning culture can be an exciting place to work.  Just be mindful of those people who want to come in and do their job and go home.  Happy with what they do.  If they are doing the job then we take time to thank them for their support. Can’t keep the place open without them.</a:t>
            </a:r>
            <a:endParaRPr/>
          </a:p>
        </p:txBody>
      </p:sp>
      <p:sp>
        <p:nvSpPr>
          <p:cNvPr id="170" name="Google Shape;170;p4:notes"/>
          <p:cNvSpPr txBox="1"/>
          <p:nvPr>
            <p:ph idx="12" type="sldNum"/>
          </p:nvPr>
        </p:nvSpPr>
        <p:spPr>
          <a:xfrm>
            <a:off x="3901698" y="9517547"/>
            <a:ext cx="2984871" cy="502754"/>
          </a:xfrm>
          <a:prstGeom prst="rect">
            <a:avLst/>
          </a:prstGeom>
          <a:noFill/>
          <a:ln>
            <a:noFill/>
          </a:ln>
        </p:spPr>
        <p:txBody>
          <a:bodyPr anchorCtr="0" anchor="b" bIns="48300" lIns="96600" spcFirstLastPara="1" rIns="96600" wrap="square" tIns="483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5:notes"/>
          <p:cNvSpPr/>
          <p:nvPr>
            <p:ph idx="2"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5:notes"/>
          <p:cNvSpPr txBox="1"/>
          <p:nvPr>
            <p:ph idx="1" type="body"/>
          </p:nvPr>
        </p:nvSpPr>
        <p:spPr>
          <a:xfrm>
            <a:off x="688817" y="4822269"/>
            <a:ext cx="5510530" cy="3945493"/>
          </a:xfrm>
          <a:prstGeom prst="rect">
            <a:avLst/>
          </a:prstGeom>
          <a:noFill/>
          <a:ln>
            <a:noFill/>
          </a:ln>
        </p:spPr>
        <p:txBody>
          <a:bodyPr anchorCtr="0" anchor="t" bIns="48300" lIns="96600" spcFirstLastPara="1" rIns="96600" wrap="square" tIns="48300">
            <a:noAutofit/>
          </a:bodyPr>
          <a:lstStyle/>
          <a:p>
            <a:pPr indent="0" lvl="0" marL="0" rtl="0" algn="l">
              <a:spcBef>
                <a:spcPts val="0"/>
              </a:spcBef>
              <a:spcAft>
                <a:spcPts val="0"/>
              </a:spcAft>
              <a:buNone/>
            </a:pPr>
            <a:r>
              <a:rPr lang="en-AU"/>
              <a:t>What to look for  Empathy and emotional intelligence, good communicators, someone who listens.</a:t>
            </a:r>
            <a:endParaRPr/>
          </a:p>
          <a:p>
            <a:pPr indent="0" lvl="0" marL="0" rtl="0" algn="l">
              <a:spcBef>
                <a:spcPts val="0"/>
              </a:spcBef>
              <a:spcAft>
                <a:spcPts val="0"/>
              </a:spcAft>
              <a:buNone/>
            </a:pPr>
            <a:r>
              <a:rPr lang="en-AU"/>
              <a:t>Problem solving skills – what do we mean by this solving problems on their own initiative, when they can’t solve it they admit it and know who to ask for help and how to ask</a:t>
            </a:r>
            <a:endParaRPr/>
          </a:p>
          <a:p>
            <a:pPr indent="0" lvl="0" marL="0" rtl="0" algn="l">
              <a:spcBef>
                <a:spcPts val="0"/>
              </a:spcBef>
              <a:spcAft>
                <a:spcPts val="0"/>
              </a:spcAft>
              <a:buNone/>
            </a:pPr>
            <a:r>
              <a:rPr lang="en-AU"/>
              <a:t>Someone who other people go to for help, maybe that’s your person</a:t>
            </a:r>
            <a:endParaRPr/>
          </a:p>
          <a:p>
            <a:pPr indent="0" lvl="0" marL="0" rtl="0" algn="l">
              <a:spcBef>
                <a:spcPts val="0"/>
              </a:spcBef>
              <a:spcAft>
                <a:spcPts val="0"/>
              </a:spcAft>
              <a:buNone/>
            </a:pPr>
            <a:r>
              <a:rPr lang="en-AU"/>
              <a:t>Curiosity and keen to learn, They want to know more, they ask questions about how the industry works.  The want to expand their horizons</a:t>
            </a:r>
            <a:endParaRPr/>
          </a:p>
          <a:p>
            <a:pPr indent="0" lvl="0" marL="0" rtl="0" algn="l">
              <a:spcBef>
                <a:spcPts val="0"/>
              </a:spcBef>
              <a:spcAft>
                <a:spcPts val="0"/>
              </a:spcAft>
              <a:buNone/>
            </a:pPr>
            <a:r>
              <a:rPr lang="en-AU"/>
              <a:t>Motivation and drive – someone who is not only enthusiastic about their job but makes others enthusiastic as well.  We are more likely to follow the person who is positive than the one who only sees the negatives or the hard stuff.</a:t>
            </a:r>
            <a:endParaRPr/>
          </a:p>
          <a:p>
            <a:pPr indent="0" lvl="0" marL="0" rtl="0" algn="l">
              <a:spcBef>
                <a:spcPts val="0"/>
              </a:spcBef>
              <a:spcAft>
                <a:spcPts val="0"/>
              </a:spcAft>
              <a:buNone/>
            </a:pPr>
            <a:r>
              <a:rPr lang="en-AU"/>
              <a:t>Accountability – acknowledging their mistakes, taking responsibility for tasks,</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AU"/>
              <a:t>EXAMPLES OF BEHAVIOURAL INTERVIEW QUESTIONS  Resource</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AU"/>
              <a:t> </a:t>
            </a:r>
            <a:endParaRPr/>
          </a:p>
        </p:txBody>
      </p:sp>
      <p:sp>
        <p:nvSpPr>
          <p:cNvPr id="182" name="Google Shape;182;p5:notes"/>
          <p:cNvSpPr txBox="1"/>
          <p:nvPr>
            <p:ph idx="12" type="sldNum"/>
          </p:nvPr>
        </p:nvSpPr>
        <p:spPr>
          <a:xfrm>
            <a:off x="3901698" y="9517547"/>
            <a:ext cx="2984871" cy="502754"/>
          </a:xfrm>
          <a:prstGeom prst="rect">
            <a:avLst/>
          </a:prstGeom>
          <a:noFill/>
          <a:ln>
            <a:noFill/>
          </a:ln>
        </p:spPr>
        <p:txBody>
          <a:bodyPr anchorCtr="0" anchor="b" bIns="48300" lIns="96600" spcFirstLastPara="1" rIns="96600" wrap="square" tIns="483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6:notes"/>
          <p:cNvSpPr/>
          <p:nvPr>
            <p:ph idx="2"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6:notes"/>
          <p:cNvSpPr txBox="1"/>
          <p:nvPr>
            <p:ph idx="1" type="body"/>
          </p:nvPr>
        </p:nvSpPr>
        <p:spPr>
          <a:xfrm>
            <a:off x="688817" y="4822269"/>
            <a:ext cx="5510530" cy="3945493"/>
          </a:xfrm>
          <a:prstGeom prst="rect">
            <a:avLst/>
          </a:prstGeom>
          <a:noFill/>
          <a:ln>
            <a:noFill/>
          </a:ln>
        </p:spPr>
        <p:txBody>
          <a:bodyPr anchorCtr="0" anchor="t" bIns="48300" lIns="96600" spcFirstLastPara="1" rIns="96600" wrap="square" tIns="48300">
            <a:noAutofit/>
          </a:bodyPr>
          <a:lstStyle/>
          <a:p>
            <a:pPr indent="0" lvl="0" marL="0" marR="0" rtl="0" algn="l">
              <a:lnSpc>
                <a:spcPct val="100000"/>
              </a:lnSpc>
              <a:spcBef>
                <a:spcPts val="0"/>
              </a:spcBef>
              <a:spcAft>
                <a:spcPts val="0"/>
              </a:spcAft>
              <a:buClr>
                <a:srgbClr val="385623"/>
              </a:buClr>
              <a:buSzPts val="1200"/>
              <a:buFont typeface="Roboto"/>
              <a:buNone/>
            </a:pPr>
            <a:r>
              <a:rPr lang="en-AU" sz="1200">
                <a:solidFill>
                  <a:srgbClr val="385623"/>
                </a:solidFill>
                <a:latin typeface="Roboto"/>
                <a:ea typeface="Roboto"/>
                <a:cs typeface="Roboto"/>
                <a:sym typeface="Roboto"/>
              </a:rPr>
              <a:t>An Objective Assessment</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AU"/>
              <a:t>PROPOSAL TEMPLATE Resource</a:t>
            </a:r>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b="1"/>
          </a:p>
        </p:txBody>
      </p:sp>
      <p:sp>
        <p:nvSpPr>
          <p:cNvPr id="193" name="Google Shape;193;p6:notes"/>
          <p:cNvSpPr txBox="1"/>
          <p:nvPr>
            <p:ph idx="12" type="sldNum"/>
          </p:nvPr>
        </p:nvSpPr>
        <p:spPr>
          <a:xfrm>
            <a:off x="3901698" y="9517547"/>
            <a:ext cx="2984871" cy="502754"/>
          </a:xfrm>
          <a:prstGeom prst="rect">
            <a:avLst/>
          </a:prstGeom>
          <a:noFill/>
          <a:ln>
            <a:noFill/>
          </a:ln>
        </p:spPr>
        <p:txBody>
          <a:bodyPr anchorCtr="0" anchor="b" bIns="48300" lIns="96600" spcFirstLastPara="1" rIns="96600" wrap="square" tIns="483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7:notes"/>
          <p:cNvSpPr/>
          <p:nvPr>
            <p:ph idx="2"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7:notes"/>
          <p:cNvSpPr txBox="1"/>
          <p:nvPr>
            <p:ph idx="1" type="body"/>
          </p:nvPr>
        </p:nvSpPr>
        <p:spPr>
          <a:xfrm>
            <a:off x="688817" y="4822269"/>
            <a:ext cx="5510530" cy="3945493"/>
          </a:xfrm>
          <a:prstGeom prst="rect">
            <a:avLst/>
          </a:prstGeom>
          <a:noFill/>
          <a:ln>
            <a:noFill/>
          </a:ln>
        </p:spPr>
        <p:txBody>
          <a:bodyPr anchorCtr="0" anchor="t" bIns="48300" lIns="96600" spcFirstLastPara="1" rIns="96600" wrap="square" tIns="48300">
            <a:noAutofit/>
          </a:bodyPr>
          <a:lstStyle/>
          <a:p>
            <a:pPr indent="0" lvl="0" marL="0" rtl="0" algn="l">
              <a:spcBef>
                <a:spcPts val="0"/>
              </a:spcBef>
              <a:spcAft>
                <a:spcPts val="0"/>
              </a:spcAft>
              <a:buNone/>
            </a:pPr>
            <a:r>
              <a:rPr b="1" lang="en-AU"/>
              <a:t>POLL - DO YOU STRUGGLE TO DELEGATE?</a:t>
            </a:r>
            <a:endParaRPr/>
          </a:p>
          <a:p>
            <a:pPr indent="0" lvl="0" marL="0" rtl="0" algn="l">
              <a:spcBef>
                <a:spcPts val="0"/>
              </a:spcBef>
              <a:spcAft>
                <a:spcPts val="0"/>
              </a:spcAft>
              <a:buNone/>
            </a:pPr>
            <a:r>
              <a:t/>
            </a:r>
            <a:endParaRPr/>
          </a:p>
          <a:p>
            <a:pPr indent="0" lvl="0" marL="0" rtl="0" algn="l">
              <a:spcBef>
                <a:spcPts val="0"/>
              </a:spcBef>
              <a:spcAft>
                <a:spcPts val="0"/>
              </a:spcAft>
              <a:buNone/>
            </a:pPr>
            <a:r>
              <a:rPr lang="en-AU"/>
              <a:t>WHY DON’T WE DELEGATE?  Can you it better and faster, don’t want to spend time showing someone, worried they’ll take their job, they’ll resent me for asking them to do stuff, it’s boring task, loss of control, perfectionism, don’t trust ability, unclear about what they can delegate, too much time, PMs do it all and smile while they are doing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AU"/>
              <a:t>1. Not sure what tasks to delegate?  What are the key things you would like to hand over when you go on hols?</a:t>
            </a:r>
            <a:endParaRPr/>
          </a:p>
          <a:p>
            <a:pPr indent="0" lvl="0" marL="0" rtl="0" algn="l">
              <a:spcBef>
                <a:spcPts val="0"/>
              </a:spcBef>
              <a:spcAft>
                <a:spcPts val="0"/>
              </a:spcAft>
              <a:buNone/>
            </a:pPr>
            <a:r>
              <a:rPr lang="en-AU"/>
              <a:t>What tasks are important but you could oversee them rather than do them yourself</a:t>
            </a:r>
            <a:endParaRPr/>
          </a:p>
          <a:p>
            <a:pPr indent="0" lvl="0" marL="0" rtl="0" algn="l">
              <a:spcBef>
                <a:spcPts val="0"/>
              </a:spcBef>
              <a:spcAft>
                <a:spcPts val="0"/>
              </a:spcAft>
              <a:buNone/>
            </a:pPr>
            <a:r>
              <a:rPr lang="en-AU"/>
              <a:t>Clearly identify the task </a:t>
            </a:r>
            <a:endParaRPr/>
          </a:p>
          <a:p>
            <a:pPr indent="0" lvl="0" marL="0" rtl="0" algn="l">
              <a:spcBef>
                <a:spcPts val="0"/>
              </a:spcBef>
              <a:spcAft>
                <a:spcPts val="0"/>
              </a:spcAft>
              <a:buNone/>
            </a:pPr>
            <a:r>
              <a:rPr lang="en-AU"/>
              <a:t>2. Match  </a:t>
            </a:r>
            <a:endParaRPr/>
          </a:p>
          <a:p>
            <a:pPr indent="0" lvl="0" marL="0" rtl="0" algn="l">
              <a:spcBef>
                <a:spcPts val="0"/>
              </a:spcBef>
              <a:spcAft>
                <a:spcPts val="0"/>
              </a:spcAft>
              <a:buNone/>
            </a:pPr>
            <a:r>
              <a:rPr lang="en-AU"/>
              <a:t>3. Development – develop skills, areas of interest</a:t>
            </a:r>
            <a:endParaRPr/>
          </a:p>
          <a:p>
            <a:pPr indent="0" lvl="0" marL="0" rtl="0" algn="l">
              <a:spcBef>
                <a:spcPts val="0"/>
              </a:spcBef>
              <a:spcAft>
                <a:spcPts val="0"/>
              </a:spcAft>
              <a:buNone/>
            </a:pPr>
            <a:r>
              <a:rPr lang="en-AU"/>
              <a:t>4. Interesting – they might be straightforward or a bit tedious, try to balance that with something more challenging or even projects.  </a:t>
            </a:r>
            <a:endParaRPr/>
          </a:p>
          <a:p>
            <a:pPr indent="0" lvl="0" marL="0" marR="0" rtl="0" algn="l">
              <a:lnSpc>
                <a:spcPct val="100000"/>
              </a:lnSpc>
              <a:spcBef>
                <a:spcPts val="0"/>
              </a:spcBef>
              <a:spcAft>
                <a:spcPts val="0"/>
              </a:spcAft>
              <a:buClr>
                <a:schemeClr val="dk1"/>
              </a:buClr>
              <a:buSzPts val="1200"/>
              <a:buFont typeface="Calibri"/>
              <a:buNone/>
            </a:pPr>
            <a:r>
              <a:rPr lang="en-AU"/>
              <a:t>Whole – part tasks can be frustrating when we don’t know the background or the context or even what it is.  E.g. if you are looking at changing suppliers – pass that whole task across not just asking them to check costs against accounts.  Phone, discuss, analyse, etc</a:t>
            </a:r>
            <a:endParaRPr/>
          </a:p>
          <a:p>
            <a:pPr indent="0" lvl="0" marL="0" rtl="0" algn="l">
              <a:spcBef>
                <a:spcPts val="0"/>
              </a:spcBef>
              <a:spcAft>
                <a:spcPts val="0"/>
              </a:spcAft>
              <a:buNone/>
            </a:pPr>
            <a:r>
              <a:rPr lang="en-AU"/>
              <a:t>5. Responsibility with authority</a:t>
            </a:r>
            <a:endParaRPr/>
          </a:p>
          <a:p>
            <a:pPr indent="0" lvl="0" marL="0" marR="0" rtl="0" algn="l">
              <a:lnSpc>
                <a:spcPct val="100000"/>
              </a:lnSpc>
              <a:spcBef>
                <a:spcPts val="0"/>
              </a:spcBef>
              <a:spcAft>
                <a:spcPts val="0"/>
              </a:spcAft>
              <a:buClr>
                <a:schemeClr val="dk1"/>
              </a:buClr>
              <a:buSzPts val="1200"/>
              <a:buFont typeface="Calibri"/>
              <a:buNone/>
            </a:pPr>
            <a:r>
              <a:rPr lang="en-AU"/>
              <a:t>6. Time  -  </a:t>
            </a:r>
            <a:r>
              <a:rPr lang="en-AU" sz="1200">
                <a:latin typeface="Roboto"/>
                <a:ea typeface="Roboto"/>
                <a:cs typeface="Roboto"/>
                <a:sym typeface="Roboto"/>
              </a:rPr>
              <a:t>– quick chat or email or an hour meeting  Check regularly on bigger projects. Be available to give direction</a:t>
            </a:r>
            <a:endParaRPr/>
          </a:p>
          <a:p>
            <a:pPr indent="0" lvl="0" marL="0" rtl="0" algn="l">
              <a:spcBef>
                <a:spcPts val="0"/>
              </a:spcBef>
              <a:spcAft>
                <a:spcPts val="0"/>
              </a:spcAft>
              <a:buNone/>
            </a:pPr>
            <a:r>
              <a:rPr lang="en-AU"/>
              <a:t>7. Resource – including being available for questions – it might be easier to do it yourself but not every time – Resource more time that it might take you</a:t>
            </a:r>
            <a:endParaRPr/>
          </a:p>
          <a:p>
            <a:pPr indent="0" lvl="0" marL="0" rtl="0" algn="l">
              <a:spcBef>
                <a:spcPts val="0"/>
              </a:spcBef>
              <a:spcAft>
                <a:spcPts val="0"/>
              </a:spcAft>
              <a:buNone/>
            </a:pPr>
            <a:r>
              <a:rPr lang="en-AU"/>
              <a:t>8 Expectations – explain when you will review the task and how you will communicate.  Don’t need to make it a lengthy process, just check that it’s been done correct, feedback, </a:t>
            </a:r>
            <a:endParaRPr/>
          </a:p>
          <a:p>
            <a:pPr indent="0" lvl="0" marL="0" rtl="0" algn="l">
              <a:spcBef>
                <a:spcPts val="0"/>
              </a:spcBef>
              <a:spcAft>
                <a:spcPts val="0"/>
              </a:spcAft>
              <a:buNone/>
            </a:pPr>
            <a:r>
              <a:rPr lang="en-AU"/>
              <a:t>9. Trust and empower – don’t check in every 5 minutes, do not check their work without them knowing (they will find out and trust disappears)  Be there to provide support and guidance and leave them to it</a:t>
            </a:r>
            <a:endParaRPr/>
          </a:p>
          <a:p>
            <a:pPr indent="0" lvl="0" marL="0" rtl="0" algn="l">
              <a:spcBef>
                <a:spcPts val="0"/>
              </a:spcBef>
              <a:spcAft>
                <a:spcPts val="0"/>
              </a:spcAft>
              <a:buNone/>
            </a:pPr>
            <a:r>
              <a:rPr lang="en-AU"/>
              <a:t>10. Appreciation – a simple thank you for a smaller task, something additional for a larger task.  Keep your practice principals in the loop so that they have the opportunity to acknowledge as well.</a:t>
            </a:r>
            <a:endParaRPr/>
          </a:p>
          <a:p>
            <a:pPr indent="0" lvl="0" marL="0" rtl="0" algn="l">
              <a:spcBef>
                <a:spcPts val="0"/>
              </a:spcBef>
              <a:spcAft>
                <a:spcPts val="0"/>
              </a:spcAft>
              <a:buNone/>
            </a:pPr>
            <a:r>
              <a:t/>
            </a:r>
            <a:endParaRPr/>
          </a:p>
          <a:p>
            <a:pPr indent="0" lvl="0" marL="0" rtl="0" algn="l">
              <a:spcBef>
                <a:spcPts val="0"/>
              </a:spcBef>
              <a:spcAft>
                <a:spcPts val="0"/>
              </a:spcAft>
              <a:buNone/>
            </a:pPr>
            <a:r>
              <a:rPr lang="en-AU"/>
              <a:t>The 70% rule – if someone can do a task 70% as well as you, it’s worth delegating. </a:t>
            </a:r>
            <a:endParaRPr/>
          </a:p>
        </p:txBody>
      </p:sp>
      <p:sp>
        <p:nvSpPr>
          <p:cNvPr id="203" name="Google Shape;203;p7:notes"/>
          <p:cNvSpPr txBox="1"/>
          <p:nvPr>
            <p:ph idx="12" type="sldNum"/>
          </p:nvPr>
        </p:nvSpPr>
        <p:spPr>
          <a:xfrm>
            <a:off x="3901698" y="9517547"/>
            <a:ext cx="2984871" cy="502754"/>
          </a:xfrm>
          <a:prstGeom prst="rect">
            <a:avLst/>
          </a:prstGeom>
          <a:noFill/>
          <a:ln>
            <a:noFill/>
          </a:ln>
        </p:spPr>
        <p:txBody>
          <a:bodyPr anchorCtr="0" anchor="b" bIns="48300" lIns="96600" spcFirstLastPara="1" rIns="96600" wrap="square" tIns="483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8:notes"/>
          <p:cNvSpPr/>
          <p:nvPr>
            <p:ph idx="2" type="sldImg"/>
          </p:nvPr>
        </p:nvSpPr>
        <p:spPr>
          <a:xfrm>
            <a:off x="439738" y="1252538"/>
            <a:ext cx="6008687" cy="3381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8:notes"/>
          <p:cNvSpPr txBox="1"/>
          <p:nvPr>
            <p:ph idx="1" type="body"/>
          </p:nvPr>
        </p:nvSpPr>
        <p:spPr>
          <a:xfrm>
            <a:off x="688817" y="4822269"/>
            <a:ext cx="5510530" cy="3945493"/>
          </a:xfrm>
          <a:prstGeom prst="rect">
            <a:avLst/>
          </a:prstGeom>
          <a:noFill/>
          <a:ln>
            <a:noFill/>
          </a:ln>
        </p:spPr>
        <p:txBody>
          <a:bodyPr anchorCtr="0" anchor="t" bIns="48300" lIns="96600" spcFirstLastPara="1" rIns="96600" wrap="square" tIns="48300">
            <a:noAutofit/>
          </a:bodyPr>
          <a:lstStyle/>
          <a:p>
            <a:pPr indent="0" lvl="0" marL="0" rtl="0" algn="l">
              <a:spcBef>
                <a:spcPts val="0"/>
              </a:spcBef>
              <a:spcAft>
                <a:spcPts val="0"/>
              </a:spcAft>
              <a:buClr>
                <a:schemeClr val="dk1"/>
              </a:buClr>
              <a:buSzPts val="1200"/>
              <a:buFont typeface="Calibri"/>
              <a:buNone/>
            </a:pPr>
            <a:r>
              <a:rPr lang="en-AU"/>
              <a:t>Financial management courses (e.g., MYOB/Xero training, Medicare billing workshops)</a:t>
            </a:r>
            <a:endParaRPr/>
          </a:p>
          <a:p>
            <a:pPr indent="0" lvl="0" marL="0" rtl="0" algn="l">
              <a:spcBef>
                <a:spcPts val="0"/>
              </a:spcBef>
              <a:spcAft>
                <a:spcPts val="0"/>
              </a:spcAft>
              <a:buNone/>
            </a:pPr>
            <a:r>
              <a:rPr lang="en-AU"/>
              <a:t>HR compliance training (Fair Work, Award interpretation, NTCER understanding)</a:t>
            </a:r>
            <a:endParaRPr/>
          </a:p>
          <a:p>
            <a:pPr indent="0" lvl="0" marL="0" rtl="0" algn="l">
              <a:spcBef>
                <a:spcPts val="0"/>
              </a:spcBef>
              <a:spcAft>
                <a:spcPts val="0"/>
              </a:spcAft>
              <a:buNone/>
            </a:pPr>
            <a:r>
              <a:rPr lang="en-AU"/>
              <a:t>Conflict  resolution or performance management short courses (e.g., AIM, AHRI)</a:t>
            </a:r>
            <a:endParaRPr/>
          </a:p>
          <a:p>
            <a:pPr indent="0" lvl="0" marL="0" rtl="0" algn="l">
              <a:spcBef>
                <a:spcPts val="0"/>
              </a:spcBef>
              <a:spcAft>
                <a:spcPts val="0"/>
              </a:spcAft>
              <a:buNone/>
            </a:pPr>
            <a:r>
              <a:t/>
            </a:r>
            <a:endParaRPr/>
          </a:p>
          <a:p>
            <a:pPr indent="0" lvl="0" marL="0" rtl="0" algn="l">
              <a:spcBef>
                <a:spcPts val="0"/>
              </a:spcBef>
              <a:spcAft>
                <a:spcPts val="0"/>
              </a:spcAft>
              <a:buNone/>
            </a:pPr>
            <a:r>
              <a:rPr lang="en-AU"/>
              <a:t>Informal</a:t>
            </a:r>
            <a:endParaRPr/>
          </a:p>
          <a:p>
            <a:pPr indent="0" lvl="0" marL="0" rtl="0" algn="l">
              <a:spcBef>
                <a:spcPts val="0"/>
              </a:spcBef>
              <a:spcAft>
                <a:spcPts val="0"/>
              </a:spcAft>
              <a:buNone/>
            </a:pPr>
            <a:r>
              <a:rPr lang="en-AU"/>
              <a:t>In house training – use scribe as an example</a:t>
            </a:r>
            <a:endParaRPr/>
          </a:p>
          <a:p>
            <a:pPr indent="0" lvl="0" marL="0" rtl="0" algn="l">
              <a:spcBef>
                <a:spcPts val="0"/>
              </a:spcBef>
              <a:spcAft>
                <a:spcPts val="0"/>
              </a:spcAft>
              <a:buNone/>
            </a:pPr>
            <a:r>
              <a:rPr lang="en-AU"/>
              <a:t>Books – resources</a:t>
            </a:r>
            <a:endParaRPr/>
          </a:p>
          <a:p>
            <a:pPr indent="0" lvl="0" marL="0" marR="0" rtl="0" algn="l">
              <a:lnSpc>
                <a:spcPct val="100000"/>
              </a:lnSpc>
              <a:spcBef>
                <a:spcPts val="0"/>
              </a:spcBef>
              <a:spcAft>
                <a:spcPts val="0"/>
              </a:spcAft>
              <a:buClr>
                <a:schemeClr val="dk1"/>
              </a:buClr>
              <a:buSzPts val="1200"/>
              <a:buFont typeface="Roboto"/>
              <a:buNone/>
            </a:pPr>
            <a:r>
              <a:rPr lang="en-AU" sz="1200">
                <a:latin typeface="Roboto"/>
                <a:ea typeface="Roboto"/>
                <a:cs typeface="Roboto"/>
                <a:sym typeface="Roboto"/>
              </a:rPr>
              <a:t>Shadowing –interviews, </a:t>
            </a:r>
            <a:endParaRPr/>
          </a:p>
          <a:p>
            <a:pPr indent="0" lvl="0" marL="0" rtl="0" algn="l">
              <a:spcBef>
                <a:spcPts val="0"/>
              </a:spcBef>
              <a:spcAft>
                <a:spcPts val="0"/>
              </a:spcAft>
              <a:buNone/>
            </a:pPr>
            <a:r>
              <a:t/>
            </a:r>
            <a:endParaRPr/>
          </a:p>
        </p:txBody>
      </p:sp>
      <p:sp>
        <p:nvSpPr>
          <p:cNvPr id="214" name="Google Shape;214;p8:notes"/>
          <p:cNvSpPr txBox="1"/>
          <p:nvPr>
            <p:ph idx="12" type="sldNum"/>
          </p:nvPr>
        </p:nvSpPr>
        <p:spPr>
          <a:xfrm>
            <a:off x="3901698" y="9517547"/>
            <a:ext cx="2984871" cy="502754"/>
          </a:xfrm>
          <a:prstGeom prst="rect">
            <a:avLst/>
          </a:prstGeom>
          <a:noFill/>
          <a:ln>
            <a:noFill/>
          </a:ln>
        </p:spPr>
        <p:txBody>
          <a:bodyPr anchorCtr="0" anchor="b" bIns="48300" lIns="96600" spcFirstLastPara="1" rIns="96600" wrap="square" tIns="483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 Id="rId3"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knowledgement Slide">
  <p:cSld name="CUSTOM_2_1">
    <p:spTree>
      <p:nvGrpSpPr>
        <p:cNvPr id="84" name="Shape 84"/>
        <p:cNvGrpSpPr/>
        <p:nvPr/>
      </p:nvGrpSpPr>
      <p:grpSpPr>
        <a:xfrm>
          <a:off x="0" y="0"/>
          <a:ext cx="0" cy="0"/>
          <a:chOff x="0" y="0"/>
          <a:chExt cx="0" cy="0"/>
        </a:xfrm>
      </p:grpSpPr>
      <p:pic>
        <p:nvPicPr>
          <p:cNvPr id="85" name="Google Shape;85;g3580ecf7299_0_180"/>
          <p:cNvPicPr preferRelativeResize="0"/>
          <p:nvPr/>
        </p:nvPicPr>
        <p:blipFill rotWithShape="1">
          <a:blip r:embed="rId2">
            <a:alphaModFix/>
          </a:blip>
          <a:srcRect b="0" l="0" r="0" t="15368"/>
          <a:stretch/>
        </p:blipFill>
        <p:spPr>
          <a:xfrm>
            <a:off x="0" y="-7512"/>
            <a:ext cx="12192011" cy="6888534"/>
          </a:xfrm>
          <a:prstGeom prst="rect">
            <a:avLst/>
          </a:prstGeom>
          <a:noFill/>
          <a:ln>
            <a:noFill/>
          </a:ln>
        </p:spPr>
      </p:pic>
      <p:sp>
        <p:nvSpPr>
          <p:cNvPr id="86" name="Google Shape;86;g3580ecf7299_0_180"/>
          <p:cNvSpPr/>
          <p:nvPr/>
        </p:nvSpPr>
        <p:spPr>
          <a:xfrm>
            <a:off x="1675033" y="1104300"/>
            <a:ext cx="8841600" cy="4785300"/>
          </a:xfrm>
          <a:prstGeom prst="rect">
            <a:avLst/>
          </a:prstGeom>
          <a:solidFill>
            <a:srgbClr val="FFFFFF">
              <a:alpha val="7151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 name="Google Shape;87;g3580ecf7299_0_180"/>
          <p:cNvSpPr txBox="1"/>
          <p:nvPr/>
        </p:nvSpPr>
        <p:spPr>
          <a:xfrm>
            <a:off x="2546567" y="1716233"/>
            <a:ext cx="7098900" cy="33204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0"/>
              </a:spcAft>
              <a:buNone/>
            </a:pPr>
            <a:r>
              <a:rPr b="1" lang="en-AU" sz="2500">
                <a:solidFill>
                  <a:srgbClr val="3C4043"/>
                </a:solidFill>
                <a:latin typeface="Lato"/>
                <a:ea typeface="Lato"/>
                <a:cs typeface="Lato"/>
                <a:sym typeface="Lato"/>
              </a:rPr>
              <a:t>In the spirit of reconciliation, HotDoc acknowledges the Traditional Custodians of country throughout Australia and their connections to land, sea and community.</a:t>
            </a:r>
            <a:endParaRPr b="1" sz="2500">
              <a:solidFill>
                <a:srgbClr val="3C4043"/>
              </a:solidFill>
              <a:latin typeface="Lato"/>
              <a:ea typeface="Lato"/>
              <a:cs typeface="Lato"/>
              <a:sym typeface="Lato"/>
            </a:endParaRPr>
          </a:p>
          <a:p>
            <a:pPr indent="0" lvl="0" marL="0" rtl="0" algn="ctr">
              <a:lnSpc>
                <a:spcPct val="115000"/>
              </a:lnSpc>
              <a:spcBef>
                <a:spcPts val="0"/>
              </a:spcBef>
              <a:spcAft>
                <a:spcPts val="0"/>
              </a:spcAft>
              <a:buClr>
                <a:schemeClr val="dk1"/>
              </a:buClr>
              <a:buSzPts val="1500"/>
              <a:buFont typeface="Arial"/>
              <a:buNone/>
            </a:pPr>
            <a:r>
              <a:t/>
            </a:r>
            <a:endParaRPr b="1" sz="2500">
              <a:solidFill>
                <a:srgbClr val="3C4043"/>
              </a:solidFill>
              <a:latin typeface="Lato"/>
              <a:ea typeface="Lato"/>
              <a:cs typeface="Lato"/>
              <a:sym typeface="Lato"/>
            </a:endParaRPr>
          </a:p>
          <a:p>
            <a:pPr indent="0" lvl="0" marL="0" rtl="0" algn="ctr">
              <a:lnSpc>
                <a:spcPct val="115000"/>
              </a:lnSpc>
              <a:spcBef>
                <a:spcPts val="0"/>
              </a:spcBef>
              <a:spcAft>
                <a:spcPts val="0"/>
              </a:spcAft>
              <a:buNone/>
            </a:pPr>
            <a:r>
              <a:rPr b="1" lang="en-AU" sz="2500">
                <a:solidFill>
                  <a:srgbClr val="3C4043"/>
                </a:solidFill>
                <a:latin typeface="Lato"/>
                <a:ea typeface="Lato"/>
                <a:cs typeface="Lato"/>
                <a:sym typeface="Lato"/>
              </a:rPr>
              <a:t>We pay our respect to their elders past and present and extend that respect to all Aboriginal and Torres Strait Islander peoples today.</a:t>
            </a:r>
            <a:endParaRPr b="1" sz="2800">
              <a:solidFill>
                <a:srgbClr val="3C4043"/>
              </a:solidFill>
              <a:latin typeface="Lato"/>
              <a:ea typeface="Lato"/>
              <a:cs typeface="Lato"/>
              <a:sym typeface="Lat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Layout" type="title">
  <p:cSld name="TITLE">
    <p:spTree>
      <p:nvGrpSpPr>
        <p:cNvPr id="90" name="Shape 90"/>
        <p:cNvGrpSpPr/>
        <p:nvPr/>
      </p:nvGrpSpPr>
      <p:grpSpPr>
        <a:xfrm>
          <a:off x="0" y="0"/>
          <a:ext cx="0" cy="0"/>
          <a:chOff x="0" y="0"/>
          <a:chExt cx="0" cy="0"/>
        </a:xfrm>
      </p:grpSpPr>
      <p:sp>
        <p:nvSpPr>
          <p:cNvPr id="91" name="Google Shape;91;g3580ecf7299_0_83"/>
          <p:cNvSpPr txBox="1"/>
          <p:nvPr>
            <p:ph type="ctrTitle"/>
          </p:nvPr>
        </p:nvSpPr>
        <p:spPr>
          <a:xfrm>
            <a:off x="590500" y="428567"/>
            <a:ext cx="11277900" cy="807900"/>
          </a:xfrm>
          <a:prstGeom prst="rect">
            <a:avLst/>
          </a:prstGeom>
        </p:spPr>
        <p:txBody>
          <a:bodyPr anchorCtr="0" anchor="b" bIns="121900" lIns="121900" spcFirstLastPara="1" rIns="121900" wrap="square" tIns="121900">
            <a:noAutofit/>
          </a:bodyPr>
          <a:lstStyle>
            <a:lvl1pPr lvl="0">
              <a:spcBef>
                <a:spcPts val="0"/>
              </a:spcBef>
              <a:spcAft>
                <a:spcPts val="0"/>
              </a:spcAft>
              <a:buClr>
                <a:srgbClr val="343A48"/>
              </a:buClr>
              <a:buSzPts val="3500"/>
              <a:buFont typeface="Lato"/>
              <a:buChar char="●"/>
              <a:defRPr b="1" sz="3500">
                <a:solidFill>
                  <a:srgbClr val="343A48"/>
                </a:solidFill>
                <a:latin typeface="Lato"/>
                <a:ea typeface="Lato"/>
                <a:cs typeface="Lato"/>
                <a:sym typeface="Lato"/>
              </a:defRPr>
            </a:lvl1pPr>
            <a:lvl2pPr lvl="1" algn="ctr">
              <a:spcBef>
                <a:spcPts val="0"/>
              </a:spcBef>
              <a:spcAft>
                <a:spcPts val="0"/>
              </a:spcAft>
              <a:buSzPts val="6900"/>
              <a:buChar char="○"/>
              <a:defRPr sz="6900"/>
            </a:lvl2pPr>
            <a:lvl3pPr lvl="2" algn="ctr">
              <a:spcBef>
                <a:spcPts val="0"/>
              </a:spcBef>
              <a:spcAft>
                <a:spcPts val="0"/>
              </a:spcAft>
              <a:buSzPts val="6900"/>
              <a:buChar char="■"/>
              <a:defRPr sz="6900"/>
            </a:lvl3pPr>
            <a:lvl4pPr lvl="3" algn="ctr">
              <a:spcBef>
                <a:spcPts val="0"/>
              </a:spcBef>
              <a:spcAft>
                <a:spcPts val="0"/>
              </a:spcAft>
              <a:buSzPts val="6900"/>
              <a:buChar char="●"/>
              <a:defRPr sz="6900"/>
            </a:lvl4pPr>
            <a:lvl5pPr lvl="4" algn="ctr">
              <a:spcBef>
                <a:spcPts val="0"/>
              </a:spcBef>
              <a:spcAft>
                <a:spcPts val="0"/>
              </a:spcAft>
              <a:buSzPts val="6900"/>
              <a:buChar char="○"/>
              <a:defRPr sz="6900"/>
            </a:lvl5pPr>
            <a:lvl6pPr lvl="5" algn="ctr">
              <a:spcBef>
                <a:spcPts val="0"/>
              </a:spcBef>
              <a:spcAft>
                <a:spcPts val="0"/>
              </a:spcAft>
              <a:buSzPts val="6900"/>
              <a:buChar char="■"/>
              <a:defRPr sz="6900"/>
            </a:lvl6pPr>
            <a:lvl7pPr lvl="6" algn="ctr">
              <a:spcBef>
                <a:spcPts val="0"/>
              </a:spcBef>
              <a:spcAft>
                <a:spcPts val="0"/>
              </a:spcAft>
              <a:buSzPts val="6900"/>
              <a:buChar char="●"/>
              <a:defRPr sz="6900"/>
            </a:lvl7pPr>
            <a:lvl8pPr lvl="7" algn="ctr">
              <a:spcBef>
                <a:spcPts val="0"/>
              </a:spcBef>
              <a:spcAft>
                <a:spcPts val="0"/>
              </a:spcAft>
              <a:buSzPts val="6900"/>
              <a:buChar char="○"/>
              <a:defRPr sz="6900"/>
            </a:lvl8pPr>
            <a:lvl9pPr lvl="8" algn="ctr">
              <a:spcBef>
                <a:spcPts val="0"/>
              </a:spcBef>
              <a:spcAft>
                <a:spcPts val="0"/>
              </a:spcAft>
              <a:buSzPts val="6900"/>
              <a:buChar char="■"/>
              <a:defRPr sz="69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sion" type="secHead">
  <p:cSld name="SECTION_HEADER">
    <p:bg>
      <p:bgPr>
        <a:solidFill>
          <a:srgbClr val="D8EEFA"/>
        </a:solidFill>
      </p:bgPr>
    </p:bg>
    <p:spTree>
      <p:nvGrpSpPr>
        <p:cNvPr id="92" name="Shape 92"/>
        <p:cNvGrpSpPr/>
        <p:nvPr/>
      </p:nvGrpSpPr>
      <p:grpSpPr>
        <a:xfrm>
          <a:off x="0" y="0"/>
          <a:ext cx="0" cy="0"/>
          <a:chOff x="0" y="0"/>
          <a:chExt cx="0" cy="0"/>
        </a:xfrm>
      </p:grpSpPr>
      <p:sp>
        <p:nvSpPr>
          <p:cNvPr id="93" name="Google Shape;93;g3580ecf7299_0_85"/>
          <p:cNvSpPr/>
          <p:nvPr/>
        </p:nvSpPr>
        <p:spPr>
          <a:xfrm>
            <a:off x="1575601" y="3972811"/>
            <a:ext cx="3009900" cy="752400"/>
          </a:xfrm>
          <a:prstGeom prst="rect">
            <a:avLst/>
          </a:prstGeom>
          <a:solidFill>
            <a:srgbClr val="1F8C5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 name="Google Shape;94;g3580ecf7299_0_85"/>
          <p:cNvSpPr txBox="1"/>
          <p:nvPr/>
        </p:nvSpPr>
        <p:spPr>
          <a:xfrm>
            <a:off x="461567" y="2254433"/>
            <a:ext cx="7917300" cy="2472000"/>
          </a:xfrm>
          <a:prstGeom prst="rect">
            <a:avLst/>
          </a:prstGeom>
          <a:noFill/>
          <a:ln>
            <a:noFill/>
          </a:ln>
        </p:spPr>
        <p:txBody>
          <a:bodyPr anchorCtr="0" anchor="ctr" bIns="121900" lIns="121900" spcFirstLastPara="1" rIns="121900" wrap="square" tIns="121900">
            <a:noAutofit/>
          </a:bodyPr>
          <a:lstStyle/>
          <a:p>
            <a:pPr indent="0" lvl="0" marL="0" rtl="0" algn="l">
              <a:lnSpc>
                <a:spcPct val="100000"/>
              </a:lnSpc>
              <a:spcBef>
                <a:spcPts val="0"/>
              </a:spcBef>
              <a:spcAft>
                <a:spcPts val="0"/>
              </a:spcAft>
              <a:buNone/>
            </a:pPr>
            <a:r>
              <a:rPr b="1" lang="en-AU" sz="5200">
                <a:solidFill>
                  <a:srgbClr val="343A48"/>
                </a:solidFill>
                <a:latin typeface="Lato"/>
                <a:ea typeface="Lato"/>
                <a:cs typeface="Lato"/>
                <a:sym typeface="Lato"/>
              </a:rPr>
              <a:t>Our mission is to improve the healthcare experience for  </a:t>
            </a:r>
            <a:r>
              <a:rPr b="1" lang="en-AU" sz="5200">
                <a:solidFill>
                  <a:srgbClr val="FFFFFF"/>
                </a:solidFill>
                <a:latin typeface="Lato"/>
                <a:ea typeface="Lato"/>
                <a:cs typeface="Lato"/>
                <a:sym typeface="Lato"/>
              </a:rPr>
              <a:t>everyone</a:t>
            </a:r>
            <a:r>
              <a:rPr b="1" lang="en-AU" sz="5200">
                <a:solidFill>
                  <a:srgbClr val="343A48"/>
                </a:solidFill>
                <a:latin typeface="Lato"/>
                <a:ea typeface="Lato"/>
                <a:cs typeface="Lato"/>
                <a:sym typeface="Lato"/>
              </a:rPr>
              <a:t>  in Australia</a:t>
            </a:r>
            <a:endParaRPr b="1" sz="5200">
              <a:solidFill>
                <a:srgbClr val="343A48"/>
              </a:solidFill>
              <a:latin typeface="Lato"/>
              <a:ea typeface="Lato"/>
              <a:cs typeface="Lato"/>
              <a:sym typeface="Lato"/>
            </a:endParaRPr>
          </a:p>
        </p:txBody>
      </p:sp>
      <p:sp>
        <p:nvSpPr>
          <p:cNvPr id="95" name="Google Shape;95;g3580ecf7299_0_85"/>
          <p:cNvSpPr txBox="1"/>
          <p:nvPr/>
        </p:nvSpPr>
        <p:spPr>
          <a:xfrm>
            <a:off x="461567" y="408067"/>
            <a:ext cx="7917300" cy="474900"/>
          </a:xfrm>
          <a:prstGeom prst="rect">
            <a:avLst/>
          </a:prstGeom>
          <a:noFill/>
          <a:ln>
            <a:noFill/>
          </a:ln>
        </p:spPr>
        <p:txBody>
          <a:bodyPr anchorCtr="0" anchor="ctr" bIns="121900" lIns="121900" spcFirstLastPara="1" rIns="121900" wrap="square" tIns="121900">
            <a:noAutofit/>
          </a:bodyPr>
          <a:lstStyle/>
          <a:p>
            <a:pPr indent="0" lvl="0" marL="0" rtl="0" algn="l">
              <a:lnSpc>
                <a:spcPct val="100000"/>
              </a:lnSpc>
              <a:spcBef>
                <a:spcPts val="0"/>
              </a:spcBef>
              <a:spcAft>
                <a:spcPts val="0"/>
              </a:spcAft>
              <a:buNone/>
            </a:pPr>
            <a:r>
              <a:rPr lang="en-AU" sz="1300">
                <a:solidFill>
                  <a:srgbClr val="343A48"/>
                </a:solidFill>
                <a:latin typeface="Lato"/>
                <a:ea typeface="Lato"/>
                <a:cs typeface="Lato"/>
                <a:sym typeface="Lato"/>
              </a:rPr>
              <a:t>HotDoc’s Mission</a:t>
            </a:r>
            <a:endParaRPr sz="1300">
              <a:solidFill>
                <a:srgbClr val="343A48"/>
              </a:solidFill>
              <a:latin typeface="Lato"/>
              <a:ea typeface="Lato"/>
              <a:cs typeface="Lato"/>
              <a:sym typeface="Lato"/>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Cover" type="tx">
  <p:cSld name="TITLE_AND_BODY">
    <p:bg>
      <p:bgPr>
        <a:solidFill>
          <a:srgbClr val="343A48"/>
        </a:solidFill>
      </p:bgPr>
    </p:bg>
    <p:spTree>
      <p:nvGrpSpPr>
        <p:cNvPr id="96" name="Shape 96"/>
        <p:cNvGrpSpPr/>
        <p:nvPr/>
      </p:nvGrpSpPr>
      <p:grpSpPr>
        <a:xfrm>
          <a:off x="0" y="0"/>
          <a:ext cx="0" cy="0"/>
          <a:chOff x="0" y="0"/>
          <a:chExt cx="0" cy="0"/>
        </a:xfrm>
      </p:grpSpPr>
      <p:pic>
        <p:nvPicPr>
          <p:cNvPr id="97" name="Google Shape;97;g3580ecf7299_0_89"/>
          <p:cNvPicPr preferRelativeResize="0"/>
          <p:nvPr/>
        </p:nvPicPr>
        <p:blipFill>
          <a:blip r:embed="rId2">
            <a:alphaModFix/>
          </a:blip>
          <a:stretch>
            <a:fillRect/>
          </a:stretch>
        </p:blipFill>
        <p:spPr>
          <a:xfrm>
            <a:off x="767167" y="1640567"/>
            <a:ext cx="2368667" cy="652700"/>
          </a:xfrm>
          <a:prstGeom prst="rect">
            <a:avLst/>
          </a:prstGeom>
          <a:noFill/>
          <a:ln>
            <a:noFill/>
          </a:ln>
        </p:spPr>
      </p:pic>
      <p:sp>
        <p:nvSpPr>
          <p:cNvPr id="98" name="Google Shape;98;g3580ecf7299_0_89"/>
          <p:cNvSpPr txBox="1"/>
          <p:nvPr>
            <p:ph type="ctrTitle"/>
          </p:nvPr>
        </p:nvSpPr>
        <p:spPr>
          <a:xfrm>
            <a:off x="793700" y="2702533"/>
            <a:ext cx="6579300" cy="1782900"/>
          </a:xfrm>
          <a:prstGeom prst="rect">
            <a:avLst/>
          </a:prstGeom>
        </p:spPr>
        <p:txBody>
          <a:bodyPr anchorCtr="0" anchor="ctr" bIns="121900" lIns="121900" spcFirstLastPara="1" rIns="121900" wrap="square" tIns="121900">
            <a:noAutofit/>
          </a:bodyPr>
          <a:lstStyle>
            <a:lvl1pPr lvl="0">
              <a:spcBef>
                <a:spcPts val="0"/>
              </a:spcBef>
              <a:spcAft>
                <a:spcPts val="0"/>
              </a:spcAft>
              <a:buClr>
                <a:srgbClr val="FFFFFF"/>
              </a:buClr>
              <a:buSzPts val="5200"/>
              <a:buFont typeface="Lato"/>
              <a:buChar char="●"/>
              <a:defRPr b="1" sz="5200">
                <a:solidFill>
                  <a:srgbClr val="FFFFFF"/>
                </a:solidFill>
                <a:latin typeface="Lato"/>
                <a:ea typeface="Lato"/>
                <a:cs typeface="Lato"/>
                <a:sym typeface="Lato"/>
              </a:defRPr>
            </a:lvl1pPr>
            <a:lvl2pPr lvl="1" algn="ctr">
              <a:spcBef>
                <a:spcPts val="0"/>
              </a:spcBef>
              <a:spcAft>
                <a:spcPts val="0"/>
              </a:spcAft>
              <a:buSzPts val="5500"/>
              <a:buChar char="○"/>
              <a:defRPr sz="5500"/>
            </a:lvl2pPr>
            <a:lvl3pPr lvl="2" algn="ctr">
              <a:spcBef>
                <a:spcPts val="0"/>
              </a:spcBef>
              <a:spcAft>
                <a:spcPts val="0"/>
              </a:spcAft>
              <a:buSzPts val="5500"/>
              <a:buChar char="■"/>
              <a:defRPr sz="5500"/>
            </a:lvl3pPr>
            <a:lvl4pPr lvl="3" algn="ctr">
              <a:spcBef>
                <a:spcPts val="0"/>
              </a:spcBef>
              <a:spcAft>
                <a:spcPts val="0"/>
              </a:spcAft>
              <a:buSzPts val="5500"/>
              <a:buChar char="●"/>
              <a:defRPr sz="5500"/>
            </a:lvl4pPr>
            <a:lvl5pPr lvl="4" algn="ctr">
              <a:spcBef>
                <a:spcPts val="0"/>
              </a:spcBef>
              <a:spcAft>
                <a:spcPts val="0"/>
              </a:spcAft>
              <a:buSzPts val="5500"/>
              <a:buChar char="○"/>
              <a:defRPr sz="5500"/>
            </a:lvl5pPr>
            <a:lvl6pPr lvl="5" algn="ctr">
              <a:spcBef>
                <a:spcPts val="0"/>
              </a:spcBef>
              <a:spcAft>
                <a:spcPts val="0"/>
              </a:spcAft>
              <a:buSzPts val="5500"/>
              <a:buChar char="■"/>
              <a:defRPr sz="5500"/>
            </a:lvl6pPr>
            <a:lvl7pPr lvl="6" algn="ctr">
              <a:spcBef>
                <a:spcPts val="0"/>
              </a:spcBef>
              <a:spcAft>
                <a:spcPts val="0"/>
              </a:spcAft>
              <a:buSzPts val="5500"/>
              <a:buChar char="●"/>
              <a:defRPr sz="5500"/>
            </a:lvl7pPr>
            <a:lvl8pPr lvl="7" algn="ctr">
              <a:spcBef>
                <a:spcPts val="0"/>
              </a:spcBef>
              <a:spcAft>
                <a:spcPts val="0"/>
              </a:spcAft>
              <a:buSzPts val="5500"/>
              <a:buChar char="○"/>
              <a:defRPr sz="5500"/>
            </a:lvl8pPr>
            <a:lvl9pPr lvl="8" algn="ctr">
              <a:spcBef>
                <a:spcPts val="0"/>
              </a:spcBef>
              <a:spcAft>
                <a:spcPts val="0"/>
              </a:spcAft>
              <a:buSzPts val="5500"/>
              <a:buChar char="■"/>
              <a:defRPr sz="5500"/>
            </a:lvl9pPr>
          </a:lstStyle>
          <a:p/>
        </p:txBody>
      </p:sp>
      <p:sp>
        <p:nvSpPr>
          <p:cNvPr id="99" name="Google Shape;99;g3580ecf7299_0_89"/>
          <p:cNvSpPr txBox="1"/>
          <p:nvPr>
            <p:ph idx="2" type="ctrTitle"/>
          </p:nvPr>
        </p:nvSpPr>
        <p:spPr>
          <a:xfrm>
            <a:off x="793700" y="4624200"/>
            <a:ext cx="11277900" cy="807900"/>
          </a:xfrm>
          <a:prstGeom prst="rect">
            <a:avLst/>
          </a:prstGeom>
        </p:spPr>
        <p:txBody>
          <a:bodyPr anchorCtr="0" anchor="b" bIns="121900" lIns="121900" spcFirstLastPara="1" rIns="121900" wrap="square" tIns="121900">
            <a:noAutofit/>
          </a:bodyPr>
          <a:lstStyle>
            <a:lvl1pPr lvl="0">
              <a:spcBef>
                <a:spcPts val="0"/>
              </a:spcBef>
              <a:spcAft>
                <a:spcPts val="0"/>
              </a:spcAft>
              <a:buClr>
                <a:srgbClr val="FFFFFF"/>
              </a:buClr>
              <a:buSzPts val="2800"/>
              <a:buFont typeface="Lato"/>
              <a:buChar char="●"/>
              <a:defRPr sz="2800">
                <a:solidFill>
                  <a:srgbClr val="FFFFFF"/>
                </a:solidFill>
                <a:latin typeface="Lato"/>
                <a:ea typeface="Lato"/>
                <a:cs typeface="Lato"/>
                <a:sym typeface="Lato"/>
              </a:defRPr>
            </a:lvl1pPr>
            <a:lvl2pPr lvl="1" algn="ctr">
              <a:spcBef>
                <a:spcPts val="0"/>
              </a:spcBef>
              <a:spcAft>
                <a:spcPts val="0"/>
              </a:spcAft>
              <a:buSzPts val="2800"/>
              <a:buChar char="○"/>
              <a:defRPr sz="2800"/>
            </a:lvl2pPr>
            <a:lvl3pPr lvl="2" algn="ctr">
              <a:spcBef>
                <a:spcPts val="0"/>
              </a:spcBef>
              <a:spcAft>
                <a:spcPts val="0"/>
              </a:spcAft>
              <a:buSzPts val="2800"/>
              <a:buChar char="■"/>
              <a:defRPr sz="2800"/>
            </a:lvl3pPr>
            <a:lvl4pPr lvl="3" algn="ctr">
              <a:spcBef>
                <a:spcPts val="0"/>
              </a:spcBef>
              <a:spcAft>
                <a:spcPts val="0"/>
              </a:spcAft>
              <a:buSzPts val="2800"/>
              <a:buChar char="●"/>
              <a:defRPr sz="2800"/>
            </a:lvl4pPr>
            <a:lvl5pPr lvl="4" algn="ctr">
              <a:spcBef>
                <a:spcPts val="0"/>
              </a:spcBef>
              <a:spcAft>
                <a:spcPts val="0"/>
              </a:spcAft>
              <a:buSzPts val="2800"/>
              <a:buChar char="○"/>
              <a:defRPr sz="2800"/>
            </a:lvl5pPr>
            <a:lvl6pPr lvl="5" algn="ctr">
              <a:spcBef>
                <a:spcPts val="0"/>
              </a:spcBef>
              <a:spcAft>
                <a:spcPts val="0"/>
              </a:spcAft>
              <a:buSzPts val="2800"/>
              <a:buChar char="■"/>
              <a:defRPr sz="2800"/>
            </a:lvl6pPr>
            <a:lvl7pPr lvl="6" algn="ctr">
              <a:spcBef>
                <a:spcPts val="0"/>
              </a:spcBef>
              <a:spcAft>
                <a:spcPts val="0"/>
              </a:spcAft>
              <a:buSzPts val="2800"/>
              <a:buChar char="●"/>
              <a:defRPr sz="2800"/>
            </a:lvl7pPr>
            <a:lvl8pPr lvl="7" algn="ctr">
              <a:spcBef>
                <a:spcPts val="0"/>
              </a:spcBef>
              <a:spcAft>
                <a:spcPts val="0"/>
              </a:spcAft>
              <a:buSzPts val="2800"/>
              <a:buChar char="○"/>
              <a:defRPr sz="2800"/>
            </a:lvl8pPr>
            <a:lvl9pPr lvl="8" algn="ctr">
              <a:spcBef>
                <a:spcPts val="0"/>
              </a:spcBef>
              <a:spcAft>
                <a:spcPts val="0"/>
              </a:spcAft>
              <a:buSzPts val="2800"/>
              <a:buChar char="■"/>
              <a:defRPr sz="2800"/>
            </a:lvl9pPr>
          </a:lstStyle>
          <a:p/>
        </p:txBody>
      </p:sp>
      <p:sp>
        <p:nvSpPr>
          <p:cNvPr id="100" name="Google Shape;100;g3580ecf7299_0_89"/>
          <p:cNvSpPr/>
          <p:nvPr/>
        </p:nvSpPr>
        <p:spPr>
          <a:xfrm>
            <a:off x="10731400" y="6096000"/>
            <a:ext cx="1233300" cy="652800"/>
          </a:xfrm>
          <a:prstGeom prst="rect">
            <a:avLst/>
          </a:prstGeom>
          <a:solidFill>
            <a:srgbClr val="343A4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Section" type="twoColTx">
  <p:cSld name="TITLE_AND_TWO_COLUMNS">
    <p:bg>
      <p:bgPr>
        <a:solidFill>
          <a:srgbClr val="343A48"/>
        </a:solidFill>
      </p:bgPr>
    </p:bg>
    <p:spTree>
      <p:nvGrpSpPr>
        <p:cNvPr id="101" name="Shape 101"/>
        <p:cNvGrpSpPr/>
        <p:nvPr/>
      </p:nvGrpSpPr>
      <p:grpSpPr>
        <a:xfrm>
          <a:off x="0" y="0"/>
          <a:ext cx="0" cy="0"/>
          <a:chOff x="0" y="0"/>
          <a:chExt cx="0" cy="0"/>
        </a:xfrm>
      </p:grpSpPr>
      <p:sp>
        <p:nvSpPr>
          <p:cNvPr id="102" name="Google Shape;102;g3580ecf7299_0_94"/>
          <p:cNvSpPr/>
          <p:nvPr/>
        </p:nvSpPr>
        <p:spPr>
          <a:xfrm rot="2699629">
            <a:off x="8660438" y="1478809"/>
            <a:ext cx="1964979" cy="3411083"/>
          </a:xfrm>
          <a:prstGeom prst="rect">
            <a:avLst/>
          </a:prstGeom>
          <a:solidFill>
            <a:srgbClr val="D8EEF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03" name="Google Shape;103;g3580ecf7299_0_94"/>
          <p:cNvPicPr preferRelativeResize="0"/>
          <p:nvPr/>
        </p:nvPicPr>
        <p:blipFill>
          <a:blip r:embed="rId2">
            <a:alphaModFix/>
          </a:blip>
          <a:stretch>
            <a:fillRect/>
          </a:stretch>
        </p:blipFill>
        <p:spPr>
          <a:xfrm>
            <a:off x="7957063" y="0"/>
            <a:ext cx="2047298" cy="2047298"/>
          </a:xfrm>
          <a:prstGeom prst="rect">
            <a:avLst/>
          </a:prstGeom>
          <a:noFill/>
          <a:ln>
            <a:noFill/>
          </a:ln>
        </p:spPr>
      </p:pic>
      <p:sp>
        <p:nvSpPr>
          <p:cNvPr id="104" name="Google Shape;104;g3580ecf7299_0_94"/>
          <p:cNvSpPr/>
          <p:nvPr/>
        </p:nvSpPr>
        <p:spPr>
          <a:xfrm>
            <a:off x="8261267" y="5084800"/>
            <a:ext cx="1773300" cy="1773300"/>
          </a:xfrm>
          <a:prstGeom prst="ellipse">
            <a:avLst/>
          </a:prstGeom>
          <a:solidFill>
            <a:srgbClr val="FFAE4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 name="Google Shape;105;g3580ecf7299_0_94"/>
          <p:cNvSpPr/>
          <p:nvPr/>
        </p:nvSpPr>
        <p:spPr>
          <a:xfrm>
            <a:off x="10464867" y="6121500"/>
            <a:ext cx="1727100" cy="736500"/>
          </a:xfrm>
          <a:prstGeom prst="rect">
            <a:avLst/>
          </a:prstGeom>
          <a:solidFill>
            <a:srgbClr val="343A4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06" name="Google Shape;106;g3580ecf7299_0_94"/>
          <p:cNvPicPr preferRelativeResize="0"/>
          <p:nvPr/>
        </p:nvPicPr>
        <p:blipFill>
          <a:blip r:embed="rId3">
            <a:alphaModFix/>
          </a:blip>
          <a:stretch>
            <a:fillRect/>
          </a:stretch>
        </p:blipFill>
        <p:spPr>
          <a:xfrm>
            <a:off x="10958600" y="6320403"/>
            <a:ext cx="913699" cy="251534"/>
          </a:xfrm>
          <a:prstGeom prst="rect">
            <a:avLst/>
          </a:prstGeom>
          <a:noFill/>
          <a:ln>
            <a:noFill/>
          </a:ln>
        </p:spPr>
      </p:pic>
      <p:sp>
        <p:nvSpPr>
          <p:cNvPr id="107" name="Google Shape;107;g3580ecf7299_0_94"/>
          <p:cNvSpPr txBox="1"/>
          <p:nvPr>
            <p:ph type="ctrTitle"/>
          </p:nvPr>
        </p:nvSpPr>
        <p:spPr>
          <a:xfrm>
            <a:off x="793700" y="2125300"/>
            <a:ext cx="5599500" cy="2901900"/>
          </a:xfrm>
          <a:prstGeom prst="rect">
            <a:avLst/>
          </a:prstGeom>
        </p:spPr>
        <p:txBody>
          <a:bodyPr anchorCtr="0" anchor="ctr" bIns="121900" lIns="121900" spcFirstLastPara="1" rIns="121900" wrap="square" tIns="121900">
            <a:noAutofit/>
          </a:bodyPr>
          <a:lstStyle>
            <a:lvl1pPr lvl="0">
              <a:spcBef>
                <a:spcPts val="0"/>
              </a:spcBef>
              <a:spcAft>
                <a:spcPts val="0"/>
              </a:spcAft>
              <a:buClr>
                <a:srgbClr val="FFFFFF"/>
              </a:buClr>
              <a:buSzPts val="5700"/>
              <a:buFont typeface="Lato"/>
              <a:buChar char="●"/>
              <a:defRPr b="1" sz="5700">
                <a:solidFill>
                  <a:srgbClr val="FFFFFF"/>
                </a:solidFill>
                <a:latin typeface="Lato"/>
                <a:ea typeface="Lato"/>
                <a:cs typeface="Lato"/>
                <a:sym typeface="Lato"/>
              </a:defRPr>
            </a:lvl1pPr>
            <a:lvl2pPr lvl="1" algn="ctr">
              <a:spcBef>
                <a:spcPts val="0"/>
              </a:spcBef>
              <a:spcAft>
                <a:spcPts val="0"/>
              </a:spcAft>
              <a:buSzPts val="5500"/>
              <a:buChar char="○"/>
              <a:defRPr sz="5500"/>
            </a:lvl2pPr>
            <a:lvl3pPr lvl="2" algn="ctr">
              <a:spcBef>
                <a:spcPts val="0"/>
              </a:spcBef>
              <a:spcAft>
                <a:spcPts val="0"/>
              </a:spcAft>
              <a:buSzPts val="5500"/>
              <a:buChar char="■"/>
              <a:defRPr sz="5500"/>
            </a:lvl3pPr>
            <a:lvl4pPr lvl="3" algn="ctr">
              <a:spcBef>
                <a:spcPts val="0"/>
              </a:spcBef>
              <a:spcAft>
                <a:spcPts val="0"/>
              </a:spcAft>
              <a:buSzPts val="5500"/>
              <a:buChar char="●"/>
              <a:defRPr sz="5500"/>
            </a:lvl4pPr>
            <a:lvl5pPr lvl="4" algn="ctr">
              <a:spcBef>
                <a:spcPts val="0"/>
              </a:spcBef>
              <a:spcAft>
                <a:spcPts val="0"/>
              </a:spcAft>
              <a:buSzPts val="5500"/>
              <a:buChar char="○"/>
              <a:defRPr sz="5500"/>
            </a:lvl5pPr>
            <a:lvl6pPr lvl="5" algn="ctr">
              <a:spcBef>
                <a:spcPts val="0"/>
              </a:spcBef>
              <a:spcAft>
                <a:spcPts val="0"/>
              </a:spcAft>
              <a:buSzPts val="5500"/>
              <a:buChar char="■"/>
              <a:defRPr sz="5500"/>
            </a:lvl6pPr>
            <a:lvl7pPr lvl="6" algn="ctr">
              <a:spcBef>
                <a:spcPts val="0"/>
              </a:spcBef>
              <a:spcAft>
                <a:spcPts val="0"/>
              </a:spcAft>
              <a:buSzPts val="5500"/>
              <a:buChar char="●"/>
              <a:defRPr sz="5500"/>
            </a:lvl7pPr>
            <a:lvl8pPr lvl="7" algn="ctr">
              <a:spcBef>
                <a:spcPts val="0"/>
              </a:spcBef>
              <a:spcAft>
                <a:spcPts val="0"/>
              </a:spcAft>
              <a:buSzPts val="5500"/>
              <a:buChar char="○"/>
              <a:defRPr sz="5500"/>
            </a:lvl8pPr>
            <a:lvl9pPr lvl="8" algn="ctr">
              <a:spcBef>
                <a:spcPts val="0"/>
              </a:spcBef>
              <a:spcAft>
                <a:spcPts val="0"/>
              </a:spcAft>
              <a:buSzPts val="5500"/>
              <a:buChar char="■"/>
              <a:defRPr sz="55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Blue Background" type="titleOnly">
  <p:cSld name="TITLE_ONLY">
    <p:bg>
      <p:bgPr>
        <a:solidFill>
          <a:srgbClr val="D8EEFA"/>
        </a:solidFill>
      </p:bgPr>
    </p:bg>
    <p:spTree>
      <p:nvGrpSpPr>
        <p:cNvPr id="108" name="Shape 108"/>
        <p:cNvGrpSpPr/>
        <p:nvPr/>
      </p:nvGrpSpPr>
      <p:grpSpPr>
        <a:xfrm>
          <a:off x="0" y="0"/>
          <a:ext cx="0" cy="0"/>
          <a:chOff x="0" y="0"/>
          <a:chExt cx="0" cy="0"/>
        </a:xfrm>
      </p:grpSpPr>
      <p:sp>
        <p:nvSpPr>
          <p:cNvPr id="109" name="Google Shape;109;g3580ecf7299_0_101"/>
          <p:cNvSpPr txBox="1"/>
          <p:nvPr>
            <p:ph type="ctrTitle"/>
          </p:nvPr>
        </p:nvSpPr>
        <p:spPr>
          <a:xfrm>
            <a:off x="590500" y="428567"/>
            <a:ext cx="11277900" cy="807900"/>
          </a:xfrm>
          <a:prstGeom prst="rect">
            <a:avLst/>
          </a:prstGeom>
        </p:spPr>
        <p:txBody>
          <a:bodyPr anchorCtr="0" anchor="b" bIns="121900" lIns="121900" spcFirstLastPara="1" rIns="121900" wrap="square" tIns="121900">
            <a:noAutofit/>
          </a:bodyPr>
          <a:lstStyle>
            <a:lvl1pPr lvl="0">
              <a:spcBef>
                <a:spcPts val="0"/>
              </a:spcBef>
              <a:spcAft>
                <a:spcPts val="0"/>
              </a:spcAft>
              <a:buClr>
                <a:srgbClr val="343A48"/>
              </a:buClr>
              <a:buSzPts val="3500"/>
              <a:buFont typeface="Lato"/>
              <a:buChar char="●"/>
              <a:defRPr b="1" sz="3500">
                <a:solidFill>
                  <a:srgbClr val="343A48"/>
                </a:solidFill>
                <a:latin typeface="Lato"/>
                <a:ea typeface="Lato"/>
                <a:cs typeface="Lato"/>
                <a:sym typeface="Lato"/>
              </a:defRPr>
            </a:lvl1pPr>
            <a:lvl2pPr lvl="1" algn="ctr">
              <a:spcBef>
                <a:spcPts val="0"/>
              </a:spcBef>
              <a:spcAft>
                <a:spcPts val="0"/>
              </a:spcAft>
              <a:buSzPts val="6900"/>
              <a:buChar char="○"/>
              <a:defRPr sz="6900"/>
            </a:lvl2pPr>
            <a:lvl3pPr lvl="2" algn="ctr">
              <a:spcBef>
                <a:spcPts val="0"/>
              </a:spcBef>
              <a:spcAft>
                <a:spcPts val="0"/>
              </a:spcAft>
              <a:buSzPts val="6900"/>
              <a:buChar char="■"/>
              <a:defRPr sz="6900"/>
            </a:lvl3pPr>
            <a:lvl4pPr lvl="3" algn="ctr">
              <a:spcBef>
                <a:spcPts val="0"/>
              </a:spcBef>
              <a:spcAft>
                <a:spcPts val="0"/>
              </a:spcAft>
              <a:buSzPts val="6900"/>
              <a:buChar char="●"/>
              <a:defRPr sz="6900"/>
            </a:lvl4pPr>
            <a:lvl5pPr lvl="4" algn="ctr">
              <a:spcBef>
                <a:spcPts val="0"/>
              </a:spcBef>
              <a:spcAft>
                <a:spcPts val="0"/>
              </a:spcAft>
              <a:buSzPts val="6900"/>
              <a:buChar char="○"/>
              <a:defRPr sz="6900"/>
            </a:lvl5pPr>
            <a:lvl6pPr lvl="5" algn="ctr">
              <a:spcBef>
                <a:spcPts val="0"/>
              </a:spcBef>
              <a:spcAft>
                <a:spcPts val="0"/>
              </a:spcAft>
              <a:buSzPts val="6900"/>
              <a:buChar char="■"/>
              <a:defRPr sz="6900"/>
            </a:lvl6pPr>
            <a:lvl7pPr lvl="6" algn="ctr">
              <a:spcBef>
                <a:spcPts val="0"/>
              </a:spcBef>
              <a:spcAft>
                <a:spcPts val="0"/>
              </a:spcAft>
              <a:buSzPts val="6900"/>
              <a:buChar char="●"/>
              <a:defRPr sz="6900"/>
            </a:lvl7pPr>
            <a:lvl8pPr lvl="7" algn="ctr">
              <a:spcBef>
                <a:spcPts val="0"/>
              </a:spcBef>
              <a:spcAft>
                <a:spcPts val="0"/>
              </a:spcAft>
              <a:buSzPts val="6900"/>
              <a:buChar char="○"/>
              <a:defRPr sz="6900"/>
            </a:lvl8pPr>
            <a:lvl9pPr lvl="8" algn="ctr">
              <a:spcBef>
                <a:spcPts val="0"/>
              </a:spcBef>
              <a:spcAft>
                <a:spcPts val="0"/>
              </a:spcAft>
              <a:buSzPts val="6900"/>
              <a:buChar char="■"/>
              <a:defRPr sz="69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duct Backdrop">
  <p:cSld name="ONE_COLUMN_TEXT">
    <p:bg>
      <p:bgPr>
        <a:solidFill>
          <a:srgbClr val="D8EEFA"/>
        </a:solidFill>
      </p:bgPr>
    </p:bg>
    <p:spTree>
      <p:nvGrpSpPr>
        <p:cNvPr id="110" name="Shape 110"/>
        <p:cNvGrpSpPr/>
        <p:nvPr/>
      </p:nvGrpSpPr>
      <p:grpSpPr>
        <a:xfrm>
          <a:off x="0" y="0"/>
          <a:ext cx="0" cy="0"/>
          <a:chOff x="0" y="0"/>
          <a:chExt cx="0" cy="0"/>
        </a:xfrm>
      </p:grpSpPr>
      <p:sp>
        <p:nvSpPr>
          <p:cNvPr id="111" name="Google Shape;111;g3580ecf7299_0_103"/>
          <p:cNvSpPr txBox="1"/>
          <p:nvPr>
            <p:ph type="title"/>
          </p:nvPr>
        </p:nvSpPr>
        <p:spPr>
          <a:xfrm>
            <a:off x="223200" y="139932"/>
            <a:ext cx="11360700" cy="561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dk1"/>
              </a:buClr>
              <a:buSzPts val="1200"/>
              <a:buFont typeface="Lato"/>
              <a:buChar char="●"/>
              <a:defRPr b="1" sz="1200">
                <a:solidFill>
                  <a:schemeClr val="dk1"/>
                </a:solidFill>
                <a:latin typeface="Lato"/>
                <a:ea typeface="Lato"/>
                <a:cs typeface="Lato"/>
                <a:sym typeface="Lato"/>
              </a:defRPr>
            </a:lvl1pPr>
            <a:lvl2pPr lvl="1">
              <a:spcBef>
                <a:spcPts val="0"/>
              </a:spcBef>
              <a:spcAft>
                <a:spcPts val="0"/>
              </a:spcAft>
              <a:buSzPts val="1900"/>
              <a:buChar char="○"/>
              <a:defRPr sz="1900"/>
            </a:lvl2pPr>
            <a:lvl3pPr lvl="2">
              <a:spcBef>
                <a:spcPts val="0"/>
              </a:spcBef>
              <a:spcAft>
                <a:spcPts val="0"/>
              </a:spcAft>
              <a:buSzPts val="1900"/>
              <a:buChar char="■"/>
              <a:defRPr sz="1900"/>
            </a:lvl3pPr>
            <a:lvl4pPr lvl="3">
              <a:spcBef>
                <a:spcPts val="0"/>
              </a:spcBef>
              <a:spcAft>
                <a:spcPts val="0"/>
              </a:spcAft>
              <a:buSzPts val="1900"/>
              <a:buChar char="●"/>
              <a:defRPr sz="1900"/>
            </a:lvl4pPr>
            <a:lvl5pPr lvl="4">
              <a:spcBef>
                <a:spcPts val="0"/>
              </a:spcBef>
              <a:spcAft>
                <a:spcPts val="0"/>
              </a:spcAft>
              <a:buSzPts val="1900"/>
              <a:buChar char="○"/>
              <a:defRPr sz="1900"/>
            </a:lvl5pPr>
            <a:lvl6pPr lvl="5">
              <a:spcBef>
                <a:spcPts val="0"/>
              </a:spcBef>
              <a:spcAft>
                <a:spcPts val="0"/>
              </a:spcAft>
              <a:buSzPts val="1900"/>
              <a:buChar char="■"/>
              <a:defRPr sz="1900"/>
            </a:lvl6pPr>
            <a:lvl7pPr lvl="6">
              <a:spcBef>
                <a:spcPts val="0"/>
              </a:spcBef>
              <a:spcAft>
                <a:spcPts val="0"/>
              </a:spcAft>
              <a:buSzPts val="1900"/>
              <a:buChar char="●"/>
              <a:defRPr sz="1900"/>
            </a:lvl7pPr>
            <a:lvl8pPr lvl="7">
              <a:spcBef>
                <a:spcPts val="0"/>
              </a:spcBef>
              <a:spcAft>
                <a:spcPts val="0"/>
              </a:spcAft>
              <a:buSzPts val="1900"/>
              <a:buChar char="○"/>
              <a:defRPr sz="1900"/>
            </a:lvl8pPr>
            <a:lvl9pPr lvl="8">
              <a:spcBef>
                <a:spcPts val="0"/>
              </a:spcBef>
              <a:spcAft>
                <a:spcPts val="0"/>
              </a:spcAft>
              <a:buSzPts val="1900"/>
              <a:buChar char="■"/>
              <a:defRPr sz="19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 Agenda">
  <p:cSld name="BIG_NUMBER">
    <p:bg>
      <p:bgPr>
        <a:solidFill>
          <a:schemeClr val="accent1"/>
        </a:solidFill>
      </p:bgPr>
    </p:bg>
    <p:spTree>
      <p:nvGrpSpPr>
        <p:cNvPr id="112" name="Shape 112"/>
        <p:cNvGrpSpPr/>
        <p:nvPr/>
      </p:nvGrpSpPr>
      <p:grpSpPr>
        <a:xfrm>
          <a:off x="0" y="0"/>
          <a:ext cx="0" cy="0"/>
          <a:chOff x="0" y="0"/>
          <a:chExt cx="0" cy="0"/>
        </a:xfrm>
      </p:grpSpPr>
      <p:sp>
        <p:nvSpPr>
          <p:cNvPr id="113" name="Google Shape;113;g3580ecf7299_0_105"/>
          <p:cNvSpPr/>
          <p:nvPr/>
        </p:nvSpPr>
        <p:spPr>
          <a:xfrm>
            <a:off x="8728556" y="4803412"/>
            <a:ext cx="2161500" cy="2054700"/>
          </a:xfrm>
          <a:prstGeom prst="pentagon">
            <a:avLst>
              <a:gd fmla="val 105146" name="hf"/>
              <a:gd fmla="val 110557" name="vf"/>
            </a:avLst>
          </a:prstGeom>
          <a:solidFill>
            <a:srgbClr val="FAB59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14" name="Google Shape;114;g3580ecf7299_0_105"/>
          <p:cNvPicPr preferRelativeResize="0"/>
          <p:nvPr/>
        </p:nvPicPr>
        <p:blipFill>
          <a:blip r:embed="rId2">
            <a:alphaModFix/>
          </a:blip>
          <a:stretch>
            <a:fillRect/>
          </a:stretch>
        </p:blipFill>
        <p:spPr>
          <a:xfrm>
            <a:off x="9938555" y="3221100"/>
            <a:ext cx="2253446" cy="2253448"/>
          </a:xfrm>
          <a:prstGeom prst="rect">
            <a:avLst/>
          </a:prstGeom>
          <a:noFill/>
          <a:ln>
            <a:noFill/>
          </a:ln>
        </p:spPr>
      </p:pic>
      <p:sp>
        <p:nvSpPr>
          <p:cNvPr id="115" name="Google Shape;115;g3580ecf7299_0_105"/>
          <p:cNvSpPr/>
          <p:nvPr/>
        </p:nvSpPr>
        <p:spPr>
          <a:xfrm>
            <a:off x="7805300" y="5734294"/>
            <a:ext cx="1124100" cy="1124100"/>
          </a:xfrm>
          <a:prstGeom prst="ellipse">
            <a:avLst/>
          </a:prstGeom>
          <a:solidFill>
            <a:srgbClr val="D8EEF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 name="Google Shape;116;g3580ecf7299_0_105"/>
          <p:cNvSpPr/>
          <p:nvPr/>
        </p:nvSpPr>
        <p:spPr>
          <a:xfrm>
            <a:off x="10890167" y="6231967"/>
            <a:ext cx="1124100" cy="4284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17" name="Google Shape;117;g3580ecf7299_0_105"/>
          <p:cNvPicPr preferRelativeResize="0"/>
          <p:nvPr/>
        </p:nvPicPr>
        <p:blipFill>
          <a:blip r:embed="rId3">
            <a:alphaModFix/>
          </a:blip>
          <a:stretch>
            <a:fillRect/>
          </a:stretch>
        </p:blipFill>
        <p:spPr>
          <a:xfrm>
            <a:off x="10958600" y="6320403"/>
            <a:ext cx="913699" cy="251534"/>
          </a:xfrm>
          <a:prstGeom prst="rect">
            <a:avLst/>
          </a:prstGeom>
          <a:noFill/>
          <a:ln>
            <a:noFill/>
          </a:ln>
        </p:spPr>
      </p:pic>
      <p:sp>
        <p:nvSpPr>
          <p:cNvPr id="118" name="Google Shape;118;g3580ecf7299_0_105"/>
          <p:cNvSpPr txBox="1"/>
          <p:nvPr>
            <p:ph type="ctrTitle"/>
          </p:nvPr>
        </p:nvSpPr>
        <p:spPr>
          <a:xfrm>
            <a:off x="377500" y="883833"/>
            <a:ext cx="8508300" cy="807900"/>
          </a:xfrm>
          <a:prstGeom prst="rect">
            <a:avLst/>
          </a:prstGeom>
        </p:spPr>
        <p:txBody>
          <a:bodyPr anchorCtr="0" anchor="b" bIns="121900" lIns="121900" spcFirstLastPara="1" rIns="121900" wrap="square" tIns="121900">
            <a:noAutofit/>
          </a:bodyPr>
          <a:lstStyle>
            <a:lvl1pPr lvl="0">
              <a:spcBef>
                <a:spcPts val="0"/>
              </a:spcBef>
              <a:spcAft>
                <a:spcPts val="0"/>
              </a:spcAft>
              <a:buClr>
                <a:srgbClr val="FFFFFF"/>
              </a:buClr>
              <a:buSzPts val="3500"/>
              <a:buFont typeface="Lato"/>
              <a:buChar char="●"/>
              <a:defRPr b="1" sz="3500">
                <a:solidFill>
                  <a:srgbClr val="FFFFFF"/>
                </a:solidFill>
                <a:latin typeface="Lato"/>
                <a:ea typeface="Lato"/>
                <a:cs typeface="Lato"/>
                <a:sym typeface="Lato"/>
              </a:defRPr>
            </a:lvl1pPr>
            <a:lvl2pPr lvl="1" algn="ctr">
              <a:spcBef>
                <a:spcPts val="0"/>
              </a:spcBef>
              <a:spcAft>
                <a:spcPts val="0"/>
              </a:spcAft>
              <a:buClr>
                <a:srgbClr val="FFFFFF"/>
              </a:buClr>
              <a:buSzPts val="6900"/>
              <a:buChar char="○"/>
              <a:defRPr sz="6900">
                <a:solidFill>
                  <a:srgbClr val="FFFFFF"/>
                </a:solidFill>
              </a:defRPr>
            </a:lvl2pPr>
            <a:lvl3pPr lvl="2" algn="ctr">
              <a:spcBef>
                <a:spcPts val="0"/>
              </a:spcBef>
              <a:spcAft>
                <a:spcPts val="0"/>
              </a:spcAft>
              <a:buClr>
                <a:srgbClr val="FFFFFF"/>
              </a:buClr>
              <a:buSzPts val="6900"/>
              <a:buChar char="■"/>
              <a:defRPr sz="6900">
                <a:solidFill>
                  <a:srgbClr val="FFFFFF"/>
                </a:solidFill>
              </a:defRPr>
            </a:lvl3pPr>
            <a:lvl4pPr lvl="3" algn="ctr">
              <a:spcBef>
                <a:spcPts val="0"/>
              </a:spcBef>
              <a:spcAft>
                <a:spcPts val="0"/>
              </a:spcAft>
              <a:buClr>
                <a:srgbClr val="FFFFFF"/>
              </a:buClr>
              <a:buSzPts val="6900"/>
              <a:buChar char="●"/>
              <a:defRPr sz="6900">
                <a:solidFill>
                  <a:srgbClr val="FFFFFF"/>
                </a:solidFill>
              </a:defRPr>
            </a:lvl4pPr>
            <a:lvl5pPr lvl="4" algn="ctr">
              <a:spcBef>
                <a:spcPts val="0"/>
              </a:spcBef>
              <a:spcAft>
                <a:spcPts val="0"/>
              </a:spcAft>
              <a:buClr>
                <a:srgbClr val="FFFFFF"/>
              </a:buClr>
              <a:buSzPts val="6900"/>
              <a:buChar char="○"/>
              <a:defRPr sz="6900">
                <a:solidFill>
                  <a:srgbClr val="FFFFFF"/>
                </a:solidFill>
              </a:defRPr>
            </a:lvl5pPr>
            <a:lvl6pPr lvl="5" algn="ctr">
              <a:spcBef>
                <a:spcPts val="0"/>
              </a:spcBef>
              <a:spcAft>
                <a:spcPts val="0"/>
              </a:spcAft>
              <a:buClr>
                <a:srgbClr val="FFFFFF"/>
              </a:buClr>
              <a:buSzPts val="6900"/>
              <a:buChar char="■"/>
              <a:defRPr sz="6900">
                <a:solidFill>
                  <a:srgbClr val="FFFFFF"/>
                </a:solidFill>
              </a:defRPr>
            </a:lvl6pPr>
            <a:lvl7pPr lvl="6" algn="ctr">
              <a:spcBef>
                <a:spcPts val="0"/>
              </a:spcBef>
              <a:spcAft>
                <a:spcPts val="0"/>
              </a:spcAft>
              <a:buClr>
                <a:srgbClr val="FFFFFF"/>
              </a:buClr>
              <a:buSzPts val="6900"/>
              <a:buChar char="●"/>
              <a:defRPr sz="6900">
                <a:solidFill>
                  <a:srgbClr val="FFFFFF"/>
                </a:solidFill>
              </a:defRPr>
            </a:lvl7pPr>
            <a:lvl8pPr lvl="7" algn="ctr">
              <a:spcBef>
                <a:spcPts val="0"/>
              </a:spcBef>
              <a:spcAft>
                <a:spcPts val="0"/>
              </a:spcAft>
              <a:buClr>
                <a:srgbClr val="FFFFFF"/>
              </a:buClr>
              <a:buSzPts val="6900"/>
              <a:buChar char="○"/>
              <a:defRPr sz="6900">
                <a:solidFill>
                  <a:srgbClr val="FFFFFF"/>
                </a:solidFill>
              </a:defRPr>
            </a:lvl8pPr>
            <a:lvl9pPr lvl="8" algn="ctr">
              <a:spcBef>
                <a:spcPts val="0"/>
              </a:spcBef>
              <a:spcAft>
                <a:spcPts val="0"/>
              </a:spcAft>
              <a:buClr>
                <a:srgbClr val="FFFFFF"/>
              </a:buClr>
              <a:buSzPts val="6900"/>
              <a:buChar char="■"/>
              <a:defRPr sz="6900">
                <a:solidFill>
                  <a:srgbClr val="FFFFFF"/>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9" name="Shape 119"/>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Page">
  <p:cSld name="TITLE_AND_BODY_1">
    <p:spTree>
      <p:nvGrpSpPr>
        <p:cNvPr id="120" name="Shape 120"/>
        <p:cNvGrpSpPr/>
        <p:nvPr/>
      </p:nvGrpSpPr>
      <p:grpSpPr>
        <a:xfrm>
          <a:off x="0" y="0"/>
          <a:ext cx="0" cy="0"/>
          <a:chOff x="0" y="0"/>
          <a:chExt cx="0" cy="0"/>
        </a:xfrm>
      </p:grpSpPr>
      <p:sp>
        <p:nvSpPr>
          <p:cNvPr id="121" name="Google Shape;121;g3580ecf7299_0_113"/>
          <p:cNvSpPr/>
          <p:nvPr/>
        </p:nvSpPr>
        <p:spPr>
          <a:xfrm>
            <a:off x="6706767" y="0"/>
            <a:ext cx="5485200" cy="6858000"/>
          </a:xfrm>
          <a:prstGeom prst="roundRect">
            <a:avLst>
              <a:gd fmla="val 0" name="adj"/>
            </a:avLst>
          </a:prstGeom>
          <a:solidFill>
            <a:srgbClr val="D8EEF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122" name="Google Shape;122;g3580ecf7299_0_113"/>
          <p:cNvPicPr preferRelativeResize="0"/>
          <p:nvPr/>
        </p:nvPicPr>
        <p:blipFill>
          <a:blip r:embed="rId2">
            <a:alphaModFix/>
          </a:blip>
          <a:stretch>
            <a:fillRect/>
          </a:stretch>
        </p:blipFill>
        <p:spPr>
          <a:xfrm>
            <a:off x="10958600" y="6320266"/>
            <a:ext cx="913707" cy="251767"/>
          </a:xfrm>
          <a:prstGeom prst="rect">
            <a:avLst/>
          </a:prstGeom>
          <a:noFill/>
          <a:ln>
            <a:noFill/>
          </a:ln>
        </p:spPr>
      </p:pic>
      <p:sp>
        <p:nvSpPr>
          <p:cNvPr id="123" name="Google Shape;123;g3580ecf7299_0_113"/>
          <p:cNvSpPr txBox="1"/>
          <p:nvPr>
            <p:ph type="ctrTitle"/>
          </p:nvPr>
        </p:nvSpPr>
        <p:spPr>
          <a:xfrm>
            <a:off x="590500" y="799167"/>
            <a:ext cx="11277900" cy="694500"/>
          </a:xfrm>
          <a:prstGeom prst="rect">
            <a:avLst/>
          </a:prstGeom>
        </p:spPr>
        <p:txBody>
          <a:bodyPr anchorCtr="0" anchor="ctr" bIns="121900" lIns="121900" spcFirstLastPara="1" rIns="121900" wrap="square" tIns="121900">
            <a:noAutofit/>
          </a:bodyPr>
          <a:lstStyle>
            <a:lvl1pPr lvl="0">
              <a:spcBef>
                <a:spcPts val="0"/>
              </a:spcBef>
              <a:spcAft>
                <a:spcPts val="0"/>
              </a:spcAft>
              <a:buClr>
                <a:srgbClr val="343A48"/>
              </a:buClr>
              <a:buSzPts val="2700"/>
              <a:buFont typeface="Lato"/>
              <a:buChar char="●"/>
              <a:defRPr b="1" sz="2700">
                <a:solidFill>
                  <a:srgbClr val="343A48"/>
                </a:solidFill>
                <a:latin typeface="Lato"/>
                <a:ea typeface="Lato"/>
                <a:cs typeface="Lato"/>
                <a:sym typeface="Lato"/>
              </a:defRPr>
            </a:lvl1pPr>
            <a:lvl2pPr lvl="1" algn="ctr">
              <a:spcBef>
                <a:spcPts val="0"/>
              </a:spcBef>
              <a:spcAft>
                <a:spcPts val="0"/>
              </a:spcAft>
              <a:buSzPts val="6900"/>
              <a:buChar char="○"/>
              <a:defRPr sz="6900"/>
            </a:lvl2pPr>
            <a:lvl3pPr lvl="2" algn="ctr">
              <a:spcBef>
                <a:spcPts val="0"/>
              </a:spcBef>
              <a:spcAft>
                <a:spcPts val="0"/>
              </a:spcAft>
              <a:buSzPts val="6900"/>
              <a:buChar char="■"/>
              <a:defRPr sz="6900"/>
            </a:lvl3pPr>
            <a:lvl4pPr lvl="3" algn="ctr">
              <a:spcBef>
                <a:spcPts val="0"/>
              </a:spcBef>
              <a:spcAft>
                <a:spcPts val="0"/>
              </a:spcAft>
              <a:buSzPts val="6900"/>
              <a:buChar char="●"/>
              <a:defRPr sz="6900"/>
            </a:lvl4pPr>
            <a:lvl5pPr lvl="4" algn="ctr">
              <a:spcBef>
                <a:spcPts val="0"/>
              </a:spcBef>
              <a:spcAft>
                <a:spcPts val="0"/>
              </a:spcAft>
              <a:buSzPts val="6900"/>
              <a:buChar char="○"/>
              <a:defRPr sz="6900"/>
            </a:lvl5pPr>
            <a:lvl6pPr lvl="5" algn="ctr">
              <a:spcBef>
                <a:spcPts val="0"/>
              </a:spcBef>
              <a:spcAft>
                <a:spcPts val="0"/>
              </a:spcAft>
              <a:buSzPts val="6900"/>
              <a:buChar char="■"/>
              <a:defRPr sz="6900"/>
            </a:lvl6pPr>
            <a:lvl7pPr lvl="6" algn="ctr">
              <a:spcBef>
                <a:spcPts val="0"/>
              </a:spcBef>
              <a:spcAft>
                <a:spcPts val="0"/>
              </a:spcAft>
              <a:buSzPts val="6900"/>
              <a:buChar char="●"/>
              <a:defRPr sz="6900"/>
            </a:lvl7pPr>
            <a:lvl8pPr lvl="7" algn="ctr">
              <a:spcBef>
                <a:spcPts val="0"/>
              </a:spcBef>
              <a:spcAft>
                <a:spcPts val="0"/>
              </a:spcAft>
              <a:buSzPts val="6900"/>
              <a:buChar char="○"/>
              <a:defRPr sz="6900"/>
            </a:lvl8pPr>
            <a:lvl9pPr lvl="8" algn="ctr">
              <a:spcBef>
                <a:spcPts val="0"/>
              </a:spcBef>
              <a:spcAft>
                <a:spcPts val="0"/>
              </a:spcAft>
              <a:buSzPts val="6900"/>
              <a:buChar char="■"/>
              <a:defRPr sz="6900"/>
            </a:lvl9pPr>
          </a:lstStyle>
          <a:p/>
        </p:txBody>
      </p:sp>
      <p:sp>
        <p:nvSpPr>
          <p:cNvPr id="124" name="Google Shape;124;g3580ecf7299_0_113"/>
          <p:cNvSpPr txBox="1"/>
          <p:nvPr>
            <p:ph idx="2" type="ctrTitle"/>
          </p:nvPr>
        </p:nvSpPr>
        <p:spPr>
          <a:xfrm>
            <a:off x="590500" y="332367"/>
            <a:ext cx="11277900" cy="466800"/>
          </a:xfrm>
          <a:prstGeom prst="rect">
            <a:avLst/>
          </a:prstGeom>
        </p:spPr>
        <p:txBody>
          <a:bodyPr anchorCtr="0" anchor="b" bIns="121900" lIns="121900" spcFirstLastPara="1" rIns="121900" wrap="square" tIns="121900">
            <a:noAutofit/>
          </a:bodyPr>
          <a:lstStyle>
            <a:lvl1pPr lvl="0">
              <a:spcBef>
                <a:spcPts val="0"/>
              </a:spcBef>
              <a:spcAft>
                <a:spcPts val="0"/>
              </a:spcAft>
              <a:buClr>
                <a:srgbClr val="343A48"/>
              </a:buClr>
              <a:buSzPts val="1100"/>
              <a:buFont typeface="Lato"/>
              <a:buChar char="●"/>
              <a:defRPr b="1" sz="1100">
                <a:solidFill>
                  <a:srgbClr val="343A48"/>
                </a:solidFill>
                <a:latin typeface="Lato"/>
                <a:ea typeface="Lato"/>
                <a:cs typeface="Lato"/>
                <a:sym typeface="Lato"/>
              </a:defRPr>
            </a:lvl1pPr>
            <a:lvl2pPr lvl="1" algn="ctr">
              <a:spcBef>
                <a:spcPts val="0"/>
              </a:spcBef>
              <a:spcAft>
                <a:spcPts val="0"/>
              </a:spcAft>
              <a:buSzPts val="5900"/>
              <a:buChar char="○"/>
              <a:defRPr sz="5900"/>
            </a:lvl2pPr>
            <a:lvl3pPr lvl="2" algn="ctr">
              <a:spcBef>
                <a:spcPts val="0"/>
              </a:spcBef>
              <a:spcAft>
                <a:spcPts val="0"/>
              </a:spcAft>
              <a:buSzPts val="5900"/>
              <a:buChar char="■"/>
              <a:defRPr sz="5900"/>
            </a:lvl3pPr>
            <a:lvl4pPr lvl="3" algn="ctr">
              <a:spcBef>
                <a:spcPts val="0"/>
              </a:spcBef>
              <a:spcAft>
                <a:spcPts val="0"/>
              </a:spcAft>
              <a:buSzPts val="5900"/>
              <a:buChar char="●"/>
              <a:defRPr sz="5900"/>
            </a:lvl4pPr>
            <a:lvl5pPr lvl="4" algn="ctr">
              <a:spcBef>
                <a:spcPts val="0"/>
              </a:spcBef>
              <a:spcAft>
                <a:spcPts val="0"/>
              </a:spcAft>
              <a:buSzPts val="5900"/>
              <a:buChar char="○"/>
              <a:defRPr sz="5900"/>
            </a:lvl5pPr>
            <a:lvl6pPr lvl="5" algn="ctr">
              <a:spcBef>
                <a:spcPts val="0"/>
              </a:spcBef>
              <a:spcAft>
                <a:spcPts val="0"/>
              </a:spcAft>
              <a:buSzPts val="5900"/>
              <a:buChar char="■"/>
              <a:defRPr sz="5900"/>
            </a:lvl6pPr>
            <a:lvl7pPr lvl="6" algn="ctr">
              <a:spcBef>
                <a:spcPts val="0"/>
              </a:spcBef>
              <a:spcAft>
                <a:spcPts val="0"/>
              </a:spcAft>
              <a:buSzPts val="5900"/>
              <a:buChar char="●"/>
              <a:defRPr sz="5900"/>
            </a:lvl7pPr>
            <a:lvl8pPr lvl="7" algn="ctr">
              <a:spcBef>
                <a:spcPts val="0"/>
              </a:spcBef>
              <a:spcAft>
                <a:spcPts val="0"/>
              </a:spcAft>
              <a:buSzPts val="5900"/>
              <a:buChar char="○"/>
              <a:defRPr sz="5900"/>
            </a:lvl8pPr>
            <a:lvl9pPr lvl="8" algn="ctr">
              <a:spcBef>
                <a:spcPts val="0"/>
              </a:spcBef>
              <a:spcAft>
                <a:spcPts val="0"/>
              </a:spcAft>
              <a:buSzPts val="5900"/>
              <a:buChar char="■"/>
              <a:defRPr sz="5900"/>
            </a:lvl9pPr>
          </a:lstStyle>
          <a:p/>
        </p:txBody>
      </p:sp>
      <p:sp>
        <p:nvSpPr>
          <p:cNvPr id="125" name="Google Shape;125;g3580ecf7299_0_113"/>
          <p:cNvSpPr txBox="1"/>
          <p:nvPr>
            <p:ph idx="3" type="ctrTitle"/>
          </p:nvPr>
        </p:nvSpPr>
        <p:spPr>
          <a:xfrm>
            <a:off x="590500" y="1493567"/>
            <a:ext cx="5662800" cy="944400"/>
          </a:xfrm>
          <a:prstGeom prst="rect">
            <a:avLst/>
          </a:prstGeom>
        </p:spPr>
        <p:txBody>
          <a:bodyPr anchorCtr="0" anchor="t" bIns="121900" lIns="121900" spcFirstLastPara="1" rIns="121900" wrap="square" tIns="121900">
            <a:noAutofit/>
          </a:bodyPr>
          <a:lstStyle>
            <a:lvl1pPr lvl="0">
              <a:spcBef>
                <a:spcPts val="0"/>
              </a:spcBef>
              <a:spcAft>
                <a:spcPts val="0"/>
              </a:spcAft>
              <a:buClr>
                <a:srgbClr val="343A48"/>
              </a:buClr>
              <a:buSzPts val="1600"/>
              <a:buFont typeface="Lato"/>
              <a:buChar char="●"/>
              <a:defRPr sz="1600">
                <a:solidFill>
                  <a:srgbClr val="343A48"/>
                </a:solidFill>
                <a:latin typeface="Lato"/>
                <a:ea typeface="Lato"/>
                <a:cs typeface="Lato"/>
                <a:sym typeface="Lato"/>
              </a:defRPr>
            </a:lvl1pPr>
            <a:lvl2pPr lvl="1" algn="ctr">
              <a:spcBef>
                <a:spcPts val="0"/>
              </a:spcBef>
              <a:spcAft>
                <a:spcPts val="0"/>
              </a:spcAft>
              <a:buSzPts val="5900"/>
              <a:buChar char="○"/>
              <a:defRPr sz="5900"/>
            </a:lvl2pPr>
            <a:lvl3pPr lvl="2" algn="ctr">
              <a:spcBef>
                <a:spcPts val="0"/>
              </a:spcBef>
              <a:spcAft>
                <a:spcPts val="0"/>
              </a:spcAft>
              <a:buSzPts val="5900"/>
              <a:buChar char="■"/>
              <a:defRPr sz="5900"/>
            </a:lvl3pPr>
            <a:lvl4pPr lvl="3" algn="ctr">
              <a:spcBef>
                <a:spcPts val="0"/>
              </a:spcBef>
              <a:spcAft>
                <a:spcPts val="0"/>
              </a:spcAft>
              <a:buSzPts val="5900"/>
              <a:buChar char="●"/>
              <a:defRPr sz="5900"/>
            </a:lvl4pPr>
            <a:lvl5pPr lvl="4" algn="ctr">
              <a:spcBef>
                <a:spcPts val="0"/>
              </a:spcBef>
              <a:spcAft>
                <a:spcPts val="0"/>
              </a:spcAft>
              <a:buSzPts val="5900"/>
              <a:buChar char="○"/>
              <a:defRPr sz="5900"/>
            </a:lvl5pPr>
            <a:lvl6pPr lvl="5" algn="ctr">
              <a:spcBef>
                <a:spcPts val="0"/>
              </a:spcBef>
              <a:spcAft>
                <a:spcPts val="0"/>
              </a:spcAft>
              <a:buSzPts val="5900"/>
              <a:buChar char="■"/>
              <a:defRPr sz="5900"/>
            </a:lvl6pPr>
            <a:lvl7pPr lvl="6" algn="ctr">
              <a:spcBef>
                <a:spcPts val="0"/>
              </a:spcBef>
              <a:spcAft>
                <a:spcPts val="0"/>
              </a:spcAft>
              <a:buSzPts val="5900"/>
              <a:buChar char="●"/>
              <a:defRPr sz="5900"/>
            </a:lvl7pPr>
            <a:lvl8pPr lvl="7" algn="ctr">
              <a:spcBef>
                <a:spcPts val="0"/>
              </a:spcBef>
              <a:spcAft>
                <a:spcPts val="0"/>
              </a:spcAft>
              <a:buSzPts val="5900"/>
              <a:buChar char="○"/>
              <a:defRPr sz="5900"/>
            </a:lvl8pPr>
            <a:lvl9pPr lvl="8" algn="ctr">
              <a:spcBef>
                <a:spcPts val="0"/>
              </a:spcBef>
              <a:spcAft>
                <a:spcPts val="0"/>
              </a:spcAft>
              <a:buSzPts val="5900"/>
              <a:buChar char="■"/>
              <a:defRPr sz="59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knowledgement Slide">
  <p:cSld name="CUSTOM_2_1">
    <p:spTree>
      <p:nvGrpSpPr>
        <p:cNvPr id="126" name="Shape 126"/>
        <p:cNvGrpSpPr/>
        <p:nvPr/>
      </p:nvGrpSpPr>
      <p:grpSpPr>
        <a:xfrm>
          <a:off x="0" y="0"/>
          <a:ext cx="0" cy="0"/>
          <a:chOff x="0" y="0"/>
          <a:chExt cx="0" cy="0"/>
        </a:xfrm>
      </p:grpSpPr>
      <p:pic>
        <p:nvPicPr>
          <p:cNvPr id="127" name="Google Shape;127;g3580ecf7299_0_119"/>
          <p:cNvPicPr preferRelativeResize="0"/>
          <p:nvPr/>
        </p:nvPicPr>
        <p:blipFill rotWithShape="1">
          <a:blip r:embed="rId2">
            <a:alphaModFix/>
          </a:blip>
          <a:srcRect b="0" l="0" r="0" t="15368"/>
          <a:stretch/>
        </p:blipFill>
        <p:spPr>
          <a:xfrm>
            <a:off x="0" y="-7512"/>
            <a:ext cx="12192011" cy="6888534"/>
          </a:xfrm>
          <a:prstGeom prst="rect">
            <a:avLst/>
          </a:prstGeom>
          <a:noFill/>
          <a:ln>
            <a:noFill/>
          </a:ln>
        </p:spPr>
      </p:pic>
      <p:sp>
        <p:nvSpPr>
          <p:cNvPr id="128" name="Google Shape;128;g3580ecf7299_0_119"/>
          <p:cNvSpPr/>
          <p:nvPr/>
        </p:nvSpPr>
        <p:spPr>
          <a:xfrm>
            <a:off x="1675033" y="1104300"/>
            <a:ext cx="8841600" cy="4785300"/>
          </a:xfrm>
          <a:prstGeom prst="rect">
            <a:avLst/>
          </a:prstGeom>
          <a:solidFill>
            <a:srgbClr val="FFFFFF">
              <a:alpha val="7151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 name="Google Shape;129;g3580ecf7299_0_119"/>
          <p:cNvSpPr txBox="1"/>
          <p:nvPr/>
        </p:nvSpPr>
        <p:spPr>
          <a:xfrm>
            <a:off x="2546567" y="1716233"/>
            <a:ext cx="7098900" cy="33204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0"/>
              </a:spcAft>
              <a:buNone/>
            </a:pPr>
            <a:r>
              <a:rPr b="1" lang="en-AU" sz="2500">
                <a:solidFill>
                  <a:srgbClr val="3C4043"/>
                </a:solidFill>
                <a:latin typeface="Lato"/>
                <a:ea typeface="Lato"/>
                <a:cs typeface="Lato"/>
                <a:sym typeface="Lato"/>
              </a:rPr>
              <a:t>In the spirit of reconciliation, HotDoc acknowledges the Traditional Custodians of country throughout Australia and their connections to land, sea and community.</a:t>
            </a:r>
            <a:endParaRPr b="1" sz="2500">
              <a:solidFill>
                <a:srgbClr val="3C4043"/>
              </a:solidFill>
              <a:latin typeface="Lato"/>
              <a:ea typeface="Lato"/>
              <a:cs typeface="Lato"/>
              <a:sym typeface="Lato"/>
            </a:endParaRPr>
          </a:p>
          <a:p>
            <a:pPr indent="0" lvl="0" marL="0" rtl="0" algn="ctr">
              <a:lnSpc>
                <a:spcPct val="115000"/>
              </a:lnSpc>
              <a:spcBef>
                <a:spcPts val="0"/>
              </a:spcBef>
              <a:spcAft>
                <a:spcPts val="0"/>
              </a:spcAft>
              <a:buClr>
                <a:schemeClr val="dk1"/>
              </a:buClr>
              <a:buSzPts val="1500"/>
              <a:buFont typeface="Arial"/>
              <a:buNone/>
            </a:pPr>
            <a:r>
              <a:t/>
            </a:r>
            <a:endParaRPr b="1" sz="2500">
              <a:solidFill>
                <a:srgbClr val="3C4043"/>
              </a:solidFill>
              <a:latin typeface="Lato"/>
              <a:ea typeface="Lato"/>
              <a:cs typeface="Lato"/>
              <a:sym typeface="Lato"/>
            </a:endParaRPr>
          </a:p>
          <a:p>
            <a:pPr indent="0" lvl="0" marL="0" rtl="0" algn="ctr">
              <a:lnSpc>
                <a:spcPct val="115000"/>
              </a:lnSpc>
              <a:spcBef>
                <a:spcPts val="0"/>
              </a:spcBef>
              <a:spcAft>
                <a:spcPts val="0"/>
              </a:spcAft>
              <a:buNone/>
            </a:pPr>
            <a:r>
              <a:rPr b="1" lang="en-AU" sz="2500">
                <a:solidFill>
                  <a:srgbClr val="3C4043"/>
                </a:solidFill>
                <a:latin typeface="Lato"/>
                <a:ea typeface="Lato"/>
                <a:cs typeface="Lato"/>
                <a:sym typeface="Lato"/>
              </a:rPr>
              <a:t>We pay our respect to their elders past and present and extend that respect to all Aboriginal and Torres Strait Islander peoples today.</a:t>
            </a:r>
            <a:endParaRPr b="1" sz="2800">
              <a:solidFill>
                <a:srgbClr val="3C4043"/>
              </a:solidFill>
              <a:latin typeface="Lato"/>
              <a:ea typeface="Lato"/>
              <a:cs typeface="Lato"/>
              <a:sym typeface="Lato"/>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p:cSld name="CUSTOM_2_2">
    <p:bg>
      <p:bgPr>
        <a:solidFill>
          <a:schemeClr val="dk1"/>
        </a:solidFill>
      </p:bgPr>
    </p:bg>
    <p:spTree>
      <p:nvGrpSpPr>
        <p:cNvPr id="130" name="Shape 130"/>
        <p:cNvGrpSpPr/>
        <p:nvPr/>
      </p:nvGrpSpPr>
      <p:grpSpPr>
        <a:xfrm>
          <a:off x="0" y="0"/>
          <a:ext cx="0" cy="0"/>
          <a:chOff x="0" y="0"/>
          <a:chExt cx="0" cy="0"/>
        </a:xfrm>
      </p:grpSpPr>
      <p:pic>
        <p:nvPicPr>
          <p:cNvPr id="131" name="Google Shape;131;g3580ecf7299_0_123"/>
          <p:cNvPicPr preferRelativeResize="0"/>
          <p:nvPr/>
        </p:nvPicPr>
        <p:blipFill>
          <a:blip r:embed="rId2">
            <a:alphaModFix/>
          </a:blip>
          <a:stretch>
            <a:fillRect/>
          </a:stretch>
        </p:blipFill>
        <p:spPr>
          <a:xfrm>
            <a:off x="5020200" y="1838366"/>
            <a:ext cx="2151568" cy="592834"/>
          </a:xfrm>
          <a:prstGeom prst="rect">
            <a:avLst/>
          </a:prstGeom>
          <a:noFill/>
          <a:ln>
            <a:noFill/>
          </a:ln>
        </p:spPr>
      </p:pic>
      <p:sp>
        <p:nvSpPr>
          <p:cNvPr id="132" name="Google Shape;132;g3580ecf7299_0_123"/>
          <p:cNvSpPr txBox="1"/>
          <p:nvPr>
            <p:ph type="ctrTitle"/>
          </p:nvPr>
        </p:nvSpPr>
        <p:spPr>
          <a:xfrm>
            <a:off x="2790000" y="2651200"/>
            <a:ext cx="6612000" cy="1240500"/>
          </a:xfrm>
          <a:prstGeom prst="rect">
            <a:avLst/>
          </a:prstGeom>
        </p:spPr>
        <p:txBody>
          <a:bodyPr anchorCtr="0" anchor="ctr" bIns="121900" lIns="121900" spcFirstLastPara="1" rIns="121900" wrap="square" tIns="121900">
            <a:noAutofit/>
          </a:bodyPr>
          <a:lstStyle>
            <a:lvl1pPr lvl="0" algn="ctr">
              <a:spcBef>
                <a:spcPts val="0"/>
              </a:spcBef>
              <a:spcAft>
                <a:spcPts val="0"/>
              </a:spcAft>
              <a:buClr>
                <a:srgbClr val="FFFFFF"/>
              </a:buClr>
              <a:buSzPts val="3700"/>
              <a:buFont typeface="Lato"/>
              <a:buChar char="●"/>
              <a:defRPr b="1" sz="3700">
                <a:solidFill>
                  <a:srgbClr val="FFFFFF"/>
                </a:solidFill>
                <a:latin typeface="Lato"/>
                <a:ea typeface="Lato"/>
                <a:cs typeface="Lato"/>
                <a:sym typeface="Lato"/>
              </a:defRPr>
            </a:lvl1pPr>
            <a:lvl2pPr lvl="1" algn="ctr">
              <a:spcBef>
                <a:spcPts val="0"/>
              </a:spcBef>
              <a:spcAft>
                <a:spcPts val="0"/>
              </a:spcAft>
              <a:buSzPts val="5500"/>
              <a:buChar char="○"/>
              <a:defRPr sz="5500"/>
            </a:lvl2pPr>
            <a:lvl3pPr lvl="2" algn="ctr">
              <a:spcBef>
                <a:spcPts val="0"/>
              </a:spcBef>
              <a:spcAft>
                <a:spcPts val="0"/>
              </a:spcAft>
              <a:buSzPts val="5500"/>
              <a:buChar char="■"/>
              <a:defRPr sz="5500"/>
            </a:lvl3pPr>
            <a:lvl4pPr lvl="3" algn="ctr">
              <a:spcBef>
                <a:spcPts val="0"/>
              </a:spcBef>
              <a:spcAft>
                <a:spcPts val="0"/>
              </a:spcAft>
              <a:buSzPts val="5500"/>
              <a:buChar char="●"/>
              <a:defRPr sz="5500"/>
            </a:lvl4pPr>
            <a:lvl5pPr lvl="4" algn="ctr">
              <a:spcBef>
                <a:spcPts val="0"/>
              </a:spcBef>
              <a:spcAft>
                <a:spcPts val="0"/>
              </a:spcAft>
              <a:buSzPts val="5500"/>
              <a:buChar char="○"/>
              <a:defRPr sz="5500"/>
            </a:lvl5pPr>
            <a:lvl6pPr lvl="5" algn="ctr">
              <a:spcBef>
                <a:spcPts val="0"/>
              </a:spcBef>
              <a:spcAft>
                <a:spcPts val="0"/>
              </a:spcAft>
              <a:buSzPts val="5500"/>
              <a:buChar char="■"/>
              <a:defRPr sz="5500"/>
            </a:lvl6pPr>
            <a:lvl7pPr lvl="6" algn="ctr">
              <a:spcBef>
                <a:spcPts val="0"/>
              </a:spcBef>
              <a:spcAft>
                <a:spcPts val="0"/>
              </a:spcAft>
              <a:buSzPts val="5500"/>
              <a:buChar char="●"/>
              <a:defRPr sz="5500"/>
            </a:lvl7pPr>
            <a:lvl8pPr lvl="7" algn="ctr">
              <a:spcBef>
                <a:spcPts val="0"/>
              </a:spcBef>
              <a:spcAft>
                <a:spcPts val="0"/>
              </a:spcAft>
              <a:buSzPts val="5500"/>
              <a:buChar char="○"/>
              <a:defRPr sz="5500"/>
            </a:lvl8pPr>
            <a:lvl9pPr lvl="8" algn="ctr">
              <a:spcBef>
                <a:spcPts val="0"/>
              </a:spcBef>
              <a:spcAft>
                <a:spcPts val="0"/>
              </a:spcAft>
              <a:buSzPts val="5500"/>
              <a:buChar char="■"/>
              <a:defRPr sz="5500"/>
            </a:lvl9pPr>
          </a:lstStyle>
          <a:p/>
        </p:txBody>
      </p:sp>
      <p:sp>
        <p:nvSpPr>
          <p:cNvPr id="133" name="Google Shape;133;g3580ecf7299_0_123"/>
          <p:cNvSpPr/>
          <p:nvPr/>
        </p:nvSpPr>
        <p:spPr>
          <a:xfrm>
            <a:off x="10464867" y="6121500"/>
            <a:ext cx="1727100" cy="736500"/>
          </a:xfrm>
          <a:prstGeom prst="rect">
            <a:avLst/>
          </a:prstGeom>
          <a:solidFill>
            <a:srgbClr val="343A4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 name="Google Shape;134;g3580ecf7299_0_123"/>
          <p:cNvSpPr txBox="1"/>
          <p:nvPr>
            <p:ph idx="2" type="ctrTitle"/>
          </p:nvPr>
        </p:nvSpPr>
        <p:spPr>
          <a:xfrm>
            <a:off x="2790000" y="3779234"/>
            <a:ext cx="6612000" cy="1240500"/>
          </a:xfrm>
          <a:prstGeom prst="rect">
            <a:avLst/>
          </a:prstGeom>
        </p:spPr>
        <p:txBody>
          <a:bodyPr anchorCtr="0" anchor="ctr" bIns="121900" lIns="121900" spcFirstLastPara="1" rIns="121900" wrap="square" tIns="121900">
            <a:noAutofit/>
          </a:bodyPr>
          <a:lstStyle>
            <a:lvl1pPr lvl="0" algn="ctr">
              <a:spcBef>
                <a:spcPts val="0"/>
              </a:spcBef>
              <a:spcAft>
                <a:spcPts val="0"/>
              </a:spcAft>
              <a:buClr>
                <a:srgbClr val="FFFFFF"/>
              </a:buClr>
              <a:buSzPts val="2400"/>
              <a:buFont typeface="Lato"/>
              <a:buChar char="●"/>
              <a:defRPr b="1" sz="2400">
                <a:solidFill>
                  <a:srgbClr val="FFFFFF"/>
                </a:solidFill>
                <a:latin typeface="Lato"/>
                <a:ea typeface="Lato"/>
                <a:cs typeface="Lato"/>
                <a:sym typeface="Lato"/>
              </a:defRPr>
            </a:lvl1pPr>
            <a:lvl2pPr lvl="1" algn="ctr">
              <a:spcBef>
                <a:spcPts val="0"/>
              </a:spcBef>
              <a:spcAft>
                <a:spcPts val="0"/>
              </a:spcAft>
              <a:buSzPts val="4100"/>
              <a:buChar char="○"/>
              <a:defRPr sz="4100"/>
            </a:lvl2pPr>
            <a:lvl3pPr lvl="2" algn="ctr">
              <a:spcBef>
                <a:spcPts val="0"/>
              </a:spcBef>
              <a:spcAft>
                <a:spcPts val="0"/>
              </a:spcAft>
              <a:buSzPts val="4100"/>
              <a:buChar char="■"/>
              <a:defRPr sz="4100"/>
            </a:lvl3pPr>
            <a:lvl4pPr lvl="3" algn="ctr">
              <a:spcBef>
                <a:spcPts val="0"/>
              </a:spcBef>
              <a:spcAft>
                <a:spcPts val="0"/>
              </a:spcAft>
              <a:buSzPts val="4100"/>
              <a:buChar char="●"/>
              <a:defRPr sz="4100"/>
            </a:lvl4pPr>
            <a:lvl5pPr lvl="4" algn="ctr">
              <a:spcBef>
                <a:spcPts val="0"/>
              </a:spcBef>
              <a:spcAft>
                <a:spcPts val="0"/>
              </a:spcAft>
              <a:buSzPts val="4100"/>
              <a:buChar char="○"/>
              <a:defRPr sz="4100"/>
            </a:lvl5pPr>
            <a:lvl6pPr lvl="5" algn="ctr">
              <a:spcBef>
                <a:spcPts val="0"/>
              </a:spcBef>
              <a:spcAft>
                <a:spcPts val="0"/>
              </a:spcAft>
              <a:buSzPts val="4100"/>
              <a:buChar char="■"/>
              <a:defRPr sz="4100"/>
            </a:lvl6pPr>
            <a:lvl7pPr lvl="6" algn="ctr">
              <a:spcBef>
                <a:spcPts val="0"/>
              </a:spcBef>
              <a:spcAft>
                <a:spcPts val="0"/>
              </a:spcAft>
              <a:buSzPts val="4100"/>
              <a:buChar char="●"/>
              <a:defRPr sz="4100"/>
            </a:lvl7pPr>
            <a:lvl8pPr lvl="7" algn="ctr">
              <a:spcBef>
                <a:spcPts val="0"/>
              </a:spcBef>
              <a:spcAft>
                <a:spcPts val="0"/>
              </a:spcAft>
              <a:buSzPts val="4100"/>
              <a:buChar char="○"/>
              <a:defRPr sz="4100"/>
            </a:lvl8pPr>
            <a:lvl9pPr lvl="8" algn="ctr">
              <a:spcBef>
                <a:spcPts val="0"/>
              </a:spcBef>
              <a:spcAft>
                <a:spcPts val="0"/>
              </a:spcAft>
              <a:buSzPts val="4100"/>
              <a:buChar char="■"/>
              <a:defRPr sz="41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1"/>
          <p:cNvSpPr/>
          <p:nvPr>
            <p:ph idx="2" type="pic"/>
          </p:nvPr>
        </p:nvSpPr>
        <p:spPr>
          <a:xfrm>
            <a:off x="5183188" y="987425"/>
            <a:ext cx="6172200" cy="4873625"/>
          </a:xfrm>
          <a:prstGeom prst="rect">
            <a:avLst/>
          </a:prstGeom>
          <a:noFill/>
          <a:ln>
            <a:noFill/>
          </a:ln>
        </p:spPr>
      </p:sp>
      <p:sp>
        <p:nvSpPr>
          <p:cNvPr id="68" name="Google Shape;68;p2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2.xml"/><Relationship Id="rId12" Type="http://schemas.openxmlformats.org/officeDocument/2006/relationships/slideLayout" Target="../slideLayouts/slideLayout23.xml"/><Relationship Id="rId1" Type="http://schemas.openxmlformats.org/officeDocument/2006/relationships/image" Target="../media/image6.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8" name="Shape 88"/>
        <p:cNvGrpSpPr/>
        <p:nvPr/>
      </p:nvGrpSpPr>
      <p:grpSpPr>
        <a:xfrm>
          <a:off x="0" y="0"/>
          <a:ext cx="0" cy="0"/>
          <a:chOff x="0" y="0"/>
          <a:chExt cx="0" cy="0"/>
        </a:xfrm>
      </p:grpSpPr>
      <p:pic>
        <p:nvPicPr>
          <p:cNvPr id="89" name="Google Shape;89;g3580ecf7299_0_79"/>
          <p:cNvPicPr preferRelativeResize="0"/>
          <p:nvPr/>
        </p:nvPicPr>
        <p:blipFill>
          <a:blip r:embed="rId1">
            <a:alphaModFix/>
          </a:blip>
          <a:stretch>
            <a:fillRect/>
          </a:stretch>
        </p:blipFill>
        <p:spPr>
          <a:xfrm>
            <a:off x="10958600" y="6320266"/>
            <a:ext cx="913707" cy="25176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0.jp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jp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jpg"/><Relationship Id="rId4" Type="http://schemas.openxmlformats.org/officeDocument/2006/relationships/hyperlink" Target="mailto:jen@establishpractice.com.au" TargetMode="External"/><Relationship Id="rId5" Type="http://schemas.openxmlformats.org/officeDocument/2006/relationships/hyperlink" Target="https://establishpractice.com.au/" TargetMode="External"/><Relationship Id="rId6" Type="http://schemas.openxmlformats.org/officeDocument/2006/relationships/image" Target="../media/image17.png"/><Relationship Id="rId7" Type="http://schemas.openxmlformats.org/officeDocument/2006/relationships/image" Target="../media/image15.png"/><Relationship Id="rId8"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0.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0.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0.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jp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jp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g3580ecf7299_0_128" title="Grow Your Own Practice Management Team - Jen Flakemore (1).png"/>
          <p:cNvPicPr preferRelativeResize="0"/>
          <p:nvPr/>
        </p:nvPicPr>
        <p:blipFill>
          <a:blip r:embed="rId3">
            <a:alphaModFix/>
          </a:blip>
          <a:stretch>
            <a:fillRect/>
          </a:stretch>
        </p:blipFill>
        <p:spPr>
          <a:xfrm>
            <a:off x="0" y="0"/>
            <a:ext cx="12192000" cy="68580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6" name="Shape 226"/>
        <p:cNvGrpSpPr/>
        <p:nvPr/>
      </p:nvGrpSpPr>
      <p:grpSpPr>
        <a:xfrm>
          <a:off x="0" y="0"/>
          <a:ext cx="0" cy="0"/>
          <a:chOff x="0" y="0"/>
          <a:chExt cx="0" cy="0"/>
        </a:xfrm>
      </p:grpSpPr>
      <p:sp>
        <p:nvSpPr>
          <p:cNvPr id="227" name="Google Shape;227;p9"/>
          <p:cNvSpPr txBox="1"/>
          <p:nvPr/>
        </p:nvSpPr>
        <p:spPr>
          <a:xfrm>
            <a:off x="2678490" y="199093"/>
            <a:ext cx="719527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4000">
                <a:solidFill>
                  <a:schemeClr val="dk1"/>
                </a:solidFill>
                <a:latin typeface="Calibri"/>
                <a:ea typeface="Calibri"/>
                <a:cs typeface="Calibri"/>
                <a:sym typeface="Calibri"/>
              </a:rPr>
              <a:t>     </a:t>
            </a:r>
            <a:endParaRPr sz="4800">
              <a:solidFill>
                <a:schemeClr val="dk1"/>
              </a:solidFill>
              <a:latin typeface="Calibri"/>
              <a:ea typeface="Calibri"/>
              <a:cs typeface="Calibri"/>
              <a:sym typeface="Calibri"/>
            </a:endParaRPr>
          </a:p>
        </p:txBody>
      </p:sp>
      <p:pic>
        <p:nvPicPr>
          <p:cNvPr id="228" name="Google Shape;228;p9"/>
          <p:cNvPicPr preferRelativeResize="0"/>
          <p:nvPr/>
        </p:nvPicPr>
        <p:blipFill rotWithShape="1">
          <a:blip r:embed="rId3">
            <a:alphaModFix/>
          </a:blip>
          <a:srcRect b="0" l="0" r="0" t="0"/>
          <a:stretch/>
        </p:blipFill>
        <p:spPr>
          <a:xfrm rot="-5400000">
            <a:off x="-264348" y="311383"/>
            <a:ext cx="1575822" cy="1047126"/>
          </a:xfrm>
          <a:prstGeom prst="rect">
            <a:avLst/>
          </a:prstGeom>
          <a:noFill/>
          <a:ln>
            <a:noFill/>
          </a:ln>
        </p:spPr>
      </p:pic>
      <p:sp>
        <p:nvSpPr>
          <p:cNvPr id="229" name="Google Shape;229;p9"/>
          <p:cNvSpPr txBox="1"/>
          <p:nvPr/>
        </p:nvSpPr>
        <p:spPr>
          <a:xfrm>
            <a:off x="8696785" y="913770"/>
            <a:ext cx="2893041" cy="1908215"/>
          </a:xfrm>
          <a:prstGeom prst="rect">
            <a:avLst/>
          </a:prstGeom>
          <a:noFill/>
          <a:ln>
            <a:noFill/>
          </a:ln>
        </p:spPr>
        <p:txBody>
          <a:bodyPr anchorCtr="0" anchor="t" bIns="45700" lIns="91425" spcFirstLastPara="1" rIns="91425" wrap="square" tIns="45700">
            <a:spAutoFit/>
          </a:bodyPr>
          <a:lstStyle/>
          <a:p>
            <a:pPr indent="0" lvl="8" marL="3657600" marR="0" rtl="0" algn="l">
              <a:spcBef>
                <a:spcPts val="0"/>
              </a:spcBef>
              <a:spcAft>
                <a:spcPts val="0"/>
              </a:spcAft>
              <a:buNone/>
            </a:pPr>
            <a:r>
              <a:rPr b="1" i="0" lang="en-AU" sz="32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lang="en-AU" sz="4000">
                <a:solidFill>
                  <a:srgbClr val="385623"/>
                </a:solidFill>
                <a:latin typeface="Roboto"/>
                <a:ea typeface="Roboto"/>
                <a:cs typeface="Roboto"/>
                <a:sym typeface="Roboto"/>
              </a:rPr>
              <a:t>Case Study</a:t>
            </a:r>
            <a:endParaRPr sz="2800">
              <a:solidFill>
                <a:srgbClr val="385623"/>
              </a:solidFill>
              <a:latin typeface="Roboto"/>
              <a:ea typeface="Roboto"/>
              <a:cs typeface="Roboto"/>
              <a:sym typeface="Roboto"/>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0" name="Google Shape;230;p9"/>
          <p:cNvSpPr/>
          <p:nvPr/>
        </p:nvSpPr>
        <p:spPr>
          <a:xfrm flipH="1" rot="10800000">
            <a:off x="8240007" y="997629"/>
            <a:ext cx="45719" cy="5661278"/>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9"/>
          <p:cNvSpPr txBox="1"/>
          <p:nvPr/>
        </p:nvSpPr>
        <p:spPr>
          <a:xfrm>
            <a:off x="1047127" y="157837"/>
            <a:ext cx="11099154"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3600">
                <a:solidFill>
                  <a:srgbClr val="548135"/>
                </a:solidFill>
                <a:latin typeface="Roboto"/>
                <a:ea typeface="Roboto"/>
                <a:cs typeface="Roboto"/>
                <a:sym typeface="Roboto"/>
              </a:rPr>
              <a:t>Emma’s Journey </a:t>
            </a:r>
            <a:r>
              <a:rPr lang="en-AU" sz="3200">
                <a:solidFill>
                  <a:srgbClr val="548135"/>
                </a:solidFill>
                <a:latin typeface="Roboto"/>
                <a:ea typeface="Roboto"/>
                <a:cs typeface="Roboto"/>
                <a:sym typeface="Roboto"/>
              </a:rPr>
              <a:t>– </a:t>
            </a:r>
            <a:r>
              <a:rPr lang="en-AU" sz="3000">
                <a:solidFill>
                  <a:srgbClr val="548135"/>
                </a:solidFill>
                <a:latin typeface="Roboto"/>
                <a:ea typeface="Roboto"/>
                <a:cs typeface="Roboto"/>
                <a:sym typeface="Roboto"/>
              </a:rPr>
              <a:t>From Scanning to Practice Management</a:t>
            </a:r>
            <a:endParaRPr sz="3000">
              <a:solidFill>
                <a:schemeClr val="dk1"/>
              </a:solidFill>
              <a:latin typeface="Roboto"/>
              <a:ea typeface="Roboto"/>
              <a:cs typeface="Roboto"/>
              <a:sym typeface="Roboto"/>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2" name="Google Shape;232;p9"/>
          <p:cNvSpPr txBox="1"/>
          <p:nvPr/>
        </p:nvSpPr>
        <p:spPr>
          <a:xfrm>
            <a:off x="1347538" y="950660"/>
            <a:ext cx="6836343" cy="56938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2800">
                <a:solidFill>
                  <a:srgbClr val="00B050"/>
                </a:solidFill>
                <a:latin typeface="Roboto"/>
                <a:ea typeface="Roboto"/>
                <a:cs typeface="Roboto"/>
                <a:sym typeface="Roboto"/>
              </a:rPr>
              <a:t>What they would do differently</a:t>
            </a:r>
            <a:endParaRPr/>
          </a:p>
          <a:p>
            <a:pPr indent="-514350" lvl="0" marL="514350" marR="0" rtl="0" algn="l">
              <a:spcBef>
                <a:spcPts val="0"/>
              </a:spcBef>
              <a:spcAft>
                <a:spcPts val="0"/>
              </a:spcAft>
              <a:buClr>
                <a:srgbClr val="00B050"/>
              </a:buClr>
              <a:buSzPts val="2800"/>
              <a:buFont typeface="Calibri"/>
              <a:buAutoNum type="arabicPeriod"/>
            </a:pPr>
            <a:r>
              <a:rPr lang="en-AU" sz="2800">
                <a:solidFill>
                  <a:schemeClr val="dk1"/>
                </a:solidFill>
                <a:latin typeface="Roboto"/>
                <a:ea typeface="Roboto"/>
                <a:cs typeface="Roboto"/>
                <a:sym typeface="Roboto"/>
              </a:rPr>
              <a:t>Delegated at the last minute</a:t>
            </a:r>
            <a:endParaRPr/>
          </a:p>
          <a:p>
            <a:pPr indent="-514350" lvl="0" marL="514350" marR="0" rtl="0" algn="l">
              <a:spcBef>
                <a:spcPts val="0"/>
              </a:spcBef>
              <a:spcAft>
                <a:spcPts val="0"/>
              </a:spcAft>
              <a:buClr>
                <a:srgbClr val="00B050"/>
              </a:buClr>
              <a:buSzPts val="2800"/>
              <a:buFont typeface="Calibri"/>
              <a:buAutoNum type="arabicPeriod"/>
            </a:pPr>
            <a:r>
              <a:rPr lang="en-AU" sz="2800">
                <a:solidFill>
                  <a:schemeClr val="dk1"/>
                </a:solidFill>
                <a:latin typeface="Roboto"/>
                <a:ea typeface="Roboto"/>
                <a:cs typeface="Roboto"/>
                <a:sym typeface="Roboto"/>
              </a:rPr>
              <a:t>Delegated the same boring task</a:t>
            </a:r>
            <a:endParaRPr/>
          </a:p>
          <a:p>
            <a:pPr indent="-514350" lvl="0" marL="514350" marR="0" rtl="0" algn="l">
              <a:spcBef>
                <a:spcPts val="0"/>
              </a:spcBef>
              <a:spcAft>
                <a:spcPts val="0"/>
              </a:spcAft>
              <a:buClr>
                <a:srgbClr val="00B050"/>
              </a:buClr>
              <a:buSzPts val="2800"/>
              <a:buFont typeface="Calibri"/>
              <a:buAutoNum type="arabicPeriod"/>
            </a:pPr>
            <a:r>
              <a:rPr lang="en-AU" sz="2800">
                <a:solidFill>
                  <a:schemeClr val="dk1"/>
                </a:solidFill>
                <a:latin typeface="Roboto"/>
                <a:ea typeface="Roboto"/>
                <a:cs typeface="Roboto"/>
                <a:sym typeface="Roboto"/>
              </a:rPr>
              <a:t>Too much pressure too early on</a:t>
            </a:r>
            <a:endParaRPr/>
          </a:p>
          <a:p>
            <a:pPr indent="-514350" lvl="0" marL="514350" marR="0" rtl="0" algn="l">
              <a:spcBef>
                <a:spcPts val="0"/>
              </a:spcBef>
              <a:spcAft>
                <a:spcPts val="0"/>
              </a:spcAft>
              <a:buClr>
                <a:srgbClr val="00B050"/>
              </a:buClr>
              <a:buSzPts val="2800"/>
              <a:buFont typeface="Calibri"/>
              <a:buAutoNum type="arabicPeriod"/>
            </a:pPr>
            <a:r>
              <a:rPr lang="en-AU" sz="2800">
                <a:solidFill>
                  <a:schemeClr val="dk1"/>
                </a:solidFill>
                <a:latin typeface="Roboto"/>
                <a:ea typeface="Roboto"/>
                <a:cs typeface="Roboto"/>
                <a:sym typeface="Roboto"/>
              </a:rPr>
              <a:t>Extra work but no time to do it</a:t>
            </a:r>
            <a:endParaRPr/>
          </a:p>
          <a:p>
            <a:pPr indent="-514350" lvl="0" marL="514350" marR="0" rtl="0" algn="l">
              <a:spcBef>
                <a:spcPts val="0"/>
              </a:spcBef>
              <a:spcAft>
                <a:spcPts val="0"/>
              </a:spcAft>
              <a:buClr>
                <a:srgbClr val="00B050"/>
              </a:buClr>
              <a:buSzPts val="2800"/>
              <a:buFont typeface="Calibri"/>
              <a:buAutoNum type="arabicPeriod"/>
            </a:pPr>
            <a:r>
              <a:rPr lang="en-AU" sz="2800">
                <a:solidFill>
                  <a:schemeClr val="dk1"/>
                </a:solidFill>
                <a:latin typeface="Roboto"/>
                <a:ea typeface="Roboto"/>
                <a:cs typeface="Roboto"/>
                <a:sym typeface="Roboto"/>
              </a:rPr>
              <a:t>Didn’t have the knowledge needed</a:t>
            </a:r>
            <a:endParaRPr/>
          </a:p>
          <a:p>
            <a:pPr indent="-336550" lvl="0" marL="514350" marR="0" rtl="0" algn="l">
              <a:spcBef>
                <a:spcPts val="0"/>
              </a:spcBef>
              <a:spcAft>
                <a:spcPts val="0"/>
              </a:spcAft>
              <a:buClr>
                <a:srgbClr val="00B050"/>
              </a:buClr>
              <a:buSzPts val="2800"/>
              <a:buFont typeface="Calibri"/>
              <a:buNone/>
            </a:pPr>
            <a:r>
              <a:t/>
            </a:r>
            <a:endParaRPr sz="2800">
              <a:solidFill>
                <a:srgbClr val="00B050"/>
              </a:solidFill>
              <a:latin typeface="Roboto"/>
              <a:ea typeface="Roboto"/>
              <a:cs typeface="Roboto"/>
              <a:sym typeface="Roboto"/>
            </a:endParaRPr>
          </a:p>
          <a:p>
            <a:pPr indent="0" lvl="0" marL="0" marR="0" rtl="0" algn="l">
              <a:spcBef>
                <a:spcPts val="0"/>
              </a:spcBef>
              <a:spcAft>
                <a:spcPts val="0"/>
              </a:spcAft>
              <a:buNone/>
            </a:pPr>
            <a:r>
              <a:rPr lang="en-AU" sz="2800">
                <a:solidFill>
                  <a:srgbClr val="00B050"/>
                </a:solidFill>
                <a:latin typeface="Roboto"/>
                <a:ea typeface="Roboto"/>
                <a:cs typeface="Roboto"/>
                <a:sym typeface="Roboto"/>
              </a:rPr>
              <a:t>What worked</a:t>
            </a:r>
            <a:endParaRPr/>
          </a:p>
          <a:p>
            <a:pPr indent="-514350" lvl="0" marL="514350" marR="0" rtl="0" algn="l">
              <a:spcBef>
                <a:spcPts val="0"/>
              </a:spcBef>
              <a:spcAft>
                <a:spcPts val="0"/>
              </a:spcAft>
              <a:buClr>
                <a:srgbClr val="00B050"/>
              </a:buClr>
              <a:buSzPts val="2800"/>
              <a:buFont typeface="Calibri"/>
              <a:buAutoNum type="arabicPeriod"/>
            </a:pPr>
            <a:r>
              <a:rPr lang="en-AU" sz="2800">
                <a:solidFill>
                  <a:schemeClr val="dk1"/>
                </a:solidFill>
                <a:latin typeface="Roboto"/>
                <a:ea typeface="Roboto"/>
                <a:cs typeface="Roboto"/>
                <a:sym typeface="Roboto"/>
              </a:rPr>
              <a:t>Hired with the future in mind</a:t>
            </a:r>
            <a:endParaRPr/>
          </a:p>
          <a:p>
            <a:pPr indent="-514350" lvl="0" marL="514350" marR="0" rtl="0" algn="l">
              <a:spcBef>
                <a:spcPts val="0"/>
              </a:spcBef>
              <a:spcAft>
                <a:spcPts val="0"/>
              </a:spcAft>
              <a:buClr>
                <a:srgbClr val="00B050"/>
              </a:buClr>
              <a:buSzPts val="2800"/>
              <a:buFont typeface="Calibri"/>
              <a:buAutoNum type="arabicPeriod"/>
            </a:pPr>
            <a:r>
              <a:rPr lang="en-AU" sz="2800">
                <a:solidFill>
                  <a:schemeClr val="dk1"/>
                </a:solidFill>
                <a:latin typeface="Roboto"/>
                <a:ea typeface="Roboto"/>
                <a:cs typeface="Roboto"/>
                <a:sym typeface="Roboto"/>
              </a:rPr>
              <a:t>Time</a:t>
            </a:r>
            <a:endParaRPr/>
          </a:p>
          <a:p>
            <a:pPr indent="-514350" lvl="0" marL="514350" marR="0" rtl="0" algn="l">
              <a:spcBef>
                <a:spcPts val="0"/>
              </a:spcBef>
              <a:spcAft>
                <a:spcPts val="0"/>
              </a:spcAft>
              <a:buClr>
                <a:srgbClr val="00B050"/>
              </a:buClr>
              <a:buSzPts val="2800"/>
              <a:buFont typeface="Calibri"/>
              <a:buAutoNum type="arabicPeriod"/>
            </a:pPr>
            <a:r>
              <a:rPr lang="en-AU" sz="2800">
                <a:solidFill>
                  <a:schemeClr val="dk1"/>
                </a:solidFill>
                <a:latin typeface="Roboto"/>
                <a:ea typeface="Roboto"/>
                <a:cs typeface="Roboto"/>
                <a:sym typeface="Roboto"/>
              </a:rPr>
              <a:t>Practice resources</a:t>
            </a:r>
            <a:endParaRPr/>
          </a:p>
          <a:p>
            <a:pPr indent="-514350" lvl="0" marL="514350" marR="0" rtl="0" algn="l">
              <a:spcBef>
                <a:spcPts val="0"/>
              </a:spcBef>
              <a:spcAft>
                <a:spcPts val="0"/>
              </a:spcAft>
              <a:buClr>
                <a:srgbClr val="00B050"/>
              </a:buClr>
              <a:buSzPts val="2800"/>
              <a:buFont typeface="Calibri"/>
              <a:buAutoNum type="arabicPeriod"/>
            </a:pPr>
            <a:r>
              <a:rPr lang="en-AU" sz="2800">
                <a:solidFill>
                  <a:schemeClr val="dk1"/>
                </a:solidFill>
                <a:latin typeface="Roboto"/>
                <a:ea typeface="Roboto"/>
                <a:cs typeface="Roboto"/>
                <a:sym typeface="Roboto"/>
              </a:rPr>
              <a:t>PM resources </a:t>
            </a:r>
            <a:endParaRPr/>
          </a:p>
          <a:p>
            <a:pPr indent="-514350" lvl="0" marL="514350" marR="0" rtl="0" algn="l">
              <a:spcBef>
                <a:spcPts val="0"/>
              </a:spcBef>
              <a:spcAft>
                <a:spcPts val="0"/>
              </a:spcAft>
              <a:buClr>
                <a:srgbClr val="00B050"/>
              </a:buClr>
              <a:buSzPts val="2800"/>
              <a:buFont typeface="Calibri"/>
              <a:buAutoNum type="arabicPeriod"/>
            </a:pPr>
            <a:r>
              <a:rPr lang="en-AU" sz="2800">
                <a:solidFill>
                  <a:schemeClr val="dk1"/>
                </a:solidFill>
                <a:latin typeface="Roboto"/>
                <a:ea typeface="Roboto"/>
                <a:cs typeface="Roboto"/>
                <a:sym typeface="Roboto"/>
              </a:rPr>
              <a:t>Training and then more training</a:t>
            </a:r>
            <a:endParaRPr/>
          </a:p>
        </p:txBody>
      </p:sp>
      <p:pic>
        <p:nvPicPr>
          <p:cNvPr descr="Free ewer watering flower vector" id="233" name="Google Shape;233;p9"/>
          <p:cNvPicPr preferRelativeResize="0"/>
          <p:nvPr/>
        </p:nvPicPr>
        <p:blipFill rotWithShape="1">
          <a:blip r:embed="rId4">
            <a:alphaModFix/>
          </a:blip>
          <a:srcRect b="0" l="0" r="0" t="0"/>
          <a:stretch/>
        </p:blipFill>
        <p:spPr>
          <a:xfrm>
            <a:off x="8798629" y="2654588"/>
            <a:ext cx="3009961" cy="409415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8" name="Shape 238"/>
        <p:cNvGrpSpPr/>
        <p:nvPr/>
      </p:nvGrpSpPr>
      <p:grpSpPr>
        <a:xfrm>
          <a:off x="0" y="0"/>
          <a:ext cx="0" cy="0"/>
          <a:chOff x="0" y="0"/>
          <a:chExt cx="0" cy="0"/>
        </a:xfrm>
      </p:grpSpPr>
      <p:sp>
        <p:nvSpPr>
          <p:cNvPr id="239" name="Google Shape;239;p10"/>
          <p:cNvSpPr txBox="1"/>
          <p:nvPr/>
        </p:nvSpPr>
        <p:spPr>
          <a:xfrm>
            <a:off x="2678490" y="199093"/>
            <a:ext cx="719527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4000">
                <a:solidFill>
                  <a:schemeClr val="dk1"/>
                </a:solidFill>
                <a:latin typeface="Calibri"/>
                <a:ea typeface="Calibri"/>
                <a:cs typeface="Calibri"/>
                <a:sym typeface="Calibri"/>
              </a:rPr>
              <a:t>     </a:t>
            </a:r>
            <a:endParaRPr sz="4800">
              <a:solidFill>
                <a:schemeClr val="dk1"/>
              </a:solidFill>
              <a:latin typeface="Calibri"/>
              <a:ea typeface="Calibri"/>
              <a:cs typeface="Calibri"/>
              <a:sym typeface="Calibri"/>
            </a:endParaRPr>
          </a:p>
        </p:txBody>
      </p:sp>
      <p:pic>
        <p:nvPicPr>
          <p:cNvPr id="240" name="Google Shape;240;p10"/>
          <p:cNvPicPr preferRelativeResize="0"/>
          <p:nvPr/>
        </p:nvPicPr>
        <p:blipFill rotWithShape="1">
          <a:blip r:embed="rId3">
            <a:alphaModFix/>
          </a:blip>
          <a:srcRect b="0" l="0" r="0" t="0"/>
          <a:stretch/>
        </p:blipFill>
        <p:spPr>
          <a:xfrm rot="-5400000">
            <a:off x="-264348" y="311383"/>
            <a:ext cx="1575822" cy="1047126"/>
          </a:xfrm>
          <a:prstGeom prst="rect">
            <a:avLst/>
          </a:prstGeom>
          <a:noFill/>
          <a:ln>
            <a:noFill/>
          </a:ln>
        </p:spPr>
      </p:pic>
      <p:sp>
        <p:nvSpPr>
          <p:cNvPr id="241" name="Google Shape;241;p10"/>
          <p:cNvSpPr txBox="1"/>
          <p:nvPr/>
        </p:nvSpPr>
        <p:spPr>
          <a:xfrm>
            <a:off x="678063" y="-347915"/>
            <a:ext cx="10562067" cy="1200329"/>
          </a:xfrm>
          <a:prstGeom prst="rect">
            <a:avLst/>
          </a:prstGeom>
          <a:noFill/>
          <a:ln>
            <a:noFill/>
          </a:ln>
        </p:spPr>
        <p:txBody>
          <a:bodyPr anchorCtr="0" anchor="t" bIns="45700" lIns="91425" spcFirstLastPara="1" rIns="91425" wrap="square" tIns="45700">
            <a:spAutoFit/>
          </a:bodyPr>
          <a:lstStyle/>
          <a:p>
            <a:pPr indent="0" lvl="8" marL="3657600" marR="0" rtl="0" algn="l">
              <a:spcBef>
                <a:spcPts val="0"/>
              </a:spcBef>
              <a:spcAft>
                <a:spcPts val="0"/>
              </a:spcAft>
              <a:buNone/>
            </a:pPr>
            <a:r>
              <a:rPr b="1" i="0" lang="en-AU" sz="32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lang="en-AU" sz="4000">
                <a:solidFill>
                  <a:srgbClr val="385623"/>
                </a:solidFill>
                <a:latin typeface="Tahoma"/>
                <a:ea typeface="Tahoma"/>
                <a:cs typeface="Tahoma"/>
                <a:sym typeface="Tahoma"/>
              </a:rPr>
              <a:t>What does this all mean?</a:t>
            </a:r>
            <a:endParaRPr sz="1800">
              <a:solidFill>
                <a:schemeClr val="dk1"/>
              </a:solidFill>
              <a:latin typeface="Calibri"/>
              <a:ea typeface="Calibri"/>
              <a:cs typeface="Calibri"/>
              <a:sym typeface="Calibri"/>
            </a:endParaRPr>
          </a:p>
        </p:txBody>
      </p:sp>
      <p:sp>
        <p:nvSpPr>
          <p:cNvPr id="242" name="Google Shape;242;p10"/>
          <p:cNvSpPr/>
          <p:nvPr/>
        </p:nvSpPr>
        <p:spPr>
          <a:xfrm rot="5400000">
            <a:off x="6007216" y="-2827725"/>
            <a:ext cx="45719" cy="7423688"/>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 name="Google Shape;243;p10"/>
          <p:cNvSpPr txBox="1"/>
          <p:nvPr/>
        </p:nvSpPr>
        <p:spPr>
          <a:xfrm>
            <a:off x="1047127" y="1092216"/>
            <a:ext cx="11072380" cy="5900654"/>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7000"/>
              </a:lnSpc>
              <a:spcBef>
                <a:spcPts val="0"/>
              </a:spcBef>
              <a:spcAft>
                <a:spcPts val="0"/>
              </a:spcAft>
              <a:buClr>
                <a:schemeClr val="dk1"/>
              </a:buClr>
              <a:buSzPts val="2560"/>
              <a:buFont typeface="Roboto"/>
              <a:buChar char="•"/>
            </a:pPr>
            <a:r>
              <a:rPr lang="en-AU" sz="3200">
                <a:solidFill>
                  <a:schemeClr val="dk1"/>
                </a:solidFill>
                <a:latin typeface="Roboto"/>
                <a:ea typeface="Roboto"/>
                <a:cs typeface="Roboto"/>
                <a:sym typeface="Roboto"/>
              </a:rPr>
              <a:t>Our industry, and our sanity, need us to “grow our own”</a:t>
            </a:r>
            <a:endParaRPr/>
          </a:p>
          <a:p>
            <a:pPr indent="-457200" lvl="0" marL="457200" marR="0" rtl="0" algn="l">
              <a:lnSpc>
                <a:spcPct val="107000"/>
              </a:lnSpc>
              <a:spcBef>
                <a:spcPts val="600"/>
              </a:spcBef>
              <a:spcAft>
                <a:spcPts val="0"/>
              </a:spcAft>
              <a:buClr>
                <a:schemeClr val="dk1"/>
              </a:buClr>
              <a:buSzPts val="2560"/>
              <a:buFont typeface="Roboto"/>
              <a:buChar char="•"/>
            </a:pPr>
            <a:r>
              <a:rPr lang="en-AU" sz="3200">
                <a:solidFill>
                  <a:schemeClr val="dk1"/>
                </a:solidFill>
                <a:latin typeface="Roboto"/>
                <a:ea typeface="Roboto"/>
                <a:cs typeface="Roboto"/>
                <a:sym typeface="Roboto"/>
              </a:rPr>
              <a:t>This is a sound investment in the practice future</a:t>
            </a:r>
            <a:endParaRPr sz="3200">
              <a:solidFill>
                <a:schemeClr val="dk1"/>
              </a:solidFill>
              <a:latin typeface="Roboto"/>
              <a:ea typeface="Roboto"/>
              <a:cs typeface="Roboto"/>
              <a:sym typeface="Roboto"/>
            </a:endParaRPr>
          </a:p>
          <a:p>
            <a:pPr indent="-457200" lvl="0" marL="457200" marR="0" rtl="0" algn="l">
              <a:lnSpc>
                <a:spcPct val="107000"/>
              </a:lnSpc>
              <a:spcBef>
                <a:spcPts val="600"/>
              </a:spcBef>
              <a:spcAft>
                <a:spcPts val="0"/>
              </a:spcAft>
              <a:buClr>
                <a:schemeClr val="dk1"/>
              </a:buClr>
              <a:buSzPts val="2560"/>
              <a:buFont typeface="Roboto"/>
              <a:buChar char="•"/>
            </a:pPr>
            <a:r>
              <a:rPr lang="en-AU" sz="3200">
                <a:solidFill>
                  <a:schemeClr val="dk1"/>
                </a:solidFill>
                <a:latin typeface="Roboto"/>
                <a:ea typeface="Roboto"/>
                <a:cs typeface="Roboto"/>
                <a:sym typeface="Roboto"/>
              </a:rPr>
              <a:t>Promote or hire, it can work either way</a:t>
            </a:r>
            <a:endParaRPr/>
          </a:p>
          <a:p>
            <a:pPr indent="-457200" lvl="0" marL="457200" marR="0" rtl="0" algn="l">
              <a:lnSpc>
                <a:spcPct val="107000"/>
              </a:lnSpc>
              <a:spcBef>
                <a:spcPts val="600"/>
              </a:spcBef>
              <a:spcAft>
                <a:spcPts val="0"/>
              </a:spcAft>
              <a:buClr>
                <a:schemeClr val="dk1"/>
              </a:buClr>
              <a:buSzPts val="2560"/>
              <a:buFont typeface="Roboto"/>
              <a:buChar char="•"/>
            </a:pPr>
            <a:r>
              <a:rPr lang="en-AU" sz="3200">
                <a:solidFill>
                  <a:schemeClr val="dk1"/>
                </a:solidFill>
                <a:latin typeface="Roboto"/>
                <a:ea typeface="Roboto"/>
                <a:cs typeface="Roboto"/>
                <a:sym typeface="Roboto"/>
              </a:rPr>
              <a:t>Build a logical, rationale, objective case </a:t>
            </a:r>
            <a:endParaRPr/>
          </a:p>
          <a:p>
            <a:pPr indent="-457200" lvl="0" marL="457200" marR="0" rtl="0" algn="l">
              <a:lnSpc>
                <a:spcPct val="107000"/>
              </a:lnSpc>
              <a:spcBef>
                <a:spcPts val="600"/>
              </a:spcBef>
              <a:spcAft>
                <a:spcPts val="0"/>
              </a:spcAft>
              <a:buClr>
                <a:schemeClr val="dk1"/>
              </a:buClr>
              <a:buSzPts val="2560"/>
              <a:buFont typeface="Roboto"/>
              <a:buChar char="•"/>
            </a:pPr>
            <a:r>
              <a:rPr lang="en-AU" sz="3200">
                <a:solidFill>
                  <a:schemeClr val="dk1"/>
                </a:solidFill>
                <a:latin typeface="Roboto"/>
                <a:ea typeface="Roboto"/>
                <a:cs typeface="Roboto"/>
                <a:sym typeface="Roboto"/>
              </a:rPr>
              <a:t>You can let go. Delegate and empower</a:t>
            </a:r>
            <a:endParaRPr/>
          </a:p>
          <a:p>
            <a:pPr indent="-457200" lvl="0" marL="457200" marR="0" rtl="0" algn="l">
              <a:lnSpc>
                <a:spcPct val="107000"/>
              </a:lnSpc>
              <a:spcBef>
                <a:spcPts val="600"/>
              </a:spcBef>
              <a:spcAft>
                <a:spcPts val="0"/>
              </a:spcAft>
              <a:buClr>
                <a:schemeClr val="dk1"/>
              </a:buClr>
              <a:buSzPts val="2560"/>
              <a:buFont typeface="Roboto"/>
              <a:buChar char="•"/>
            </a:pPr>
            <a:r>
              <a:rPr lang="en-AU" sz="3200">
                <a:solidFill>
                  <a:schemeClr val="dk1"/>
                </a:solidFill>
                <a:latin typeface="Roboto"/>
                <a:ea typeface="Roboto"/>
                <a:cs typeface="Roboto"/>
                <a:sym typeface="Roboto"/>
              </a:rPr>
              <a:t>Plenty of training options out there</a:t>
            </a:r>
            <a:endParaRPr/>
          </a:p>
          <a:p>
            <a:pPr indent="-457200" lvl="0" marL="457200" marR="0" rtl="0" algn="l">
              <a:lnSpc>
                <a:spcPct val="107000"/>
              </a:lnSpc>
              <a:spcBef>
                <a:spcPts val="600"/>
              </a:spcBef>
              <a:spcAft>
                <a:spcPts val="0"/>
              </a:spcAft>
              <a:buClr>
                <a:schemeClr val="dk1"/>
              </a:buClr>
              <a:buSzPts val="2560"/>
              <a:buFont typeface="Roboto"/>
              <a:buChar char="•"/>
            </a:pPr>
            <a:r>
              <a:rPr lang="en-AU" sz="3200">
                <a:solidFill>
                  <a:schemeClr val="dk1"/>
                </a:solidFill>
                <a:latin typeface="Roboto"/>
                <a:ea typeface="Roboto"/>
                <a:cs typeface="Roboto"/>
                <a:sym typeface="Roboto"/>
              </a:rPr>
              <a:t>Emma’s practice did it, your practice can as well</a:t>
            </a:r>
            <a:endParaRPr/>
          </a:p>
          <a:p>
            <a:pPr indent="-457200" lvl="0" marL="457200" marR="0" rtl="0" algn="l">
              <a:lnSpc>
                <a:spcPct val="107000"/>
              </a:lnSpc>
              <a:spcBef>
                <a:spcPts val="600"/>
              </a:spcBef>
              <a:spcAft>
                <a:spcPts val="0"/>
              </a:spcAft>
              <a:buClr>
                <a:schemeClr val="dk1"/>
              </a:buClr>
              <a:buSzPts val="2560"/>
              <a:buFont typeface="Roboto"/>
              <a:buChar char="•"/>
            </a:pPr>
            <a:r>
              <a:rPr lang="en-AU" sz="3200">
                <a:solidFill>
                  <a:schemeClr val="dk1"/>
                </a:solidFill>
                <a:latin typeface="Roboto"/>
                <a:ea typeface="Roboto"/>
                <a:cs typeface="Roboto"/>
                <a:sym typeface="Roboto"/>
              </a:rPr>
              <a:t>It is OK to admit you can’t do it all</a:t>
            </a:r>
            <a:endParaRPr/>
          </a:p>
          <a:p>
            <a:pPr indent="-457200" lvl="0" marL="457200" marR="0" rtl="0" algn="l">
              <a:lnSpc>
                <a:spcPct val="107000"/>
              </a:lnSpc>
              <a:spcBef>
                <a:spcPts val="600"/>
              </a:spcBef>
              <a:spcAft>
                <a:spcPts val="0"/>
              </a:spcAft>
              <a:buClr>
                <a:schemeClr val="dk1"/>
              </a:buClr>
              <a:buSzPts val="2560"/>
              <a:buFont typeface="Roboto"/>
              <a:buChar char="•"/>
            </a:pPr>
            <a:r>
              <a:rPr lang="en-AU" sz="3200">
                <a:solidFill>
                  <a:schemeClr val="dk1"/>
                </a:solidFill>
                <a:latin typeface="Roboto"/>
                <a:ea typeface="Roboto"/>
                <a:cs typeface="Roboto"/>
                <a:sym typeface="Roboto"/>
              </a:rPr>
              <a:t>It is OK to ask for help</a:t>
            </a:r>
            <a:endParaRPr sz="3200">
              <a:solidFill>
                <a:schemeClr val="dk1"/>
              </a:solidFill>
              <a:latin typeface="Roboto"/>
              <a:ea typeface="Roboto"/>
              <a:cs typeface="Roboto"/>
              <a:sym typeface="Roboto"/>
            </a:endParaRPr>
          </a:p>
          <a:p>
            <a:pPr indent="0" lvl="0" marL="0" marR="0" rtl="0" algn="l">
              <a:lnSpc>
                <a:spcPct val="107000"/>
              </a:lnSpc>
              <a:spcBef>
                <a:spcPts val="600"/>
              </a:spcBef>
              <a:spcAft>
                <a:spcPts val="0"/>
              </a:spcAft>
              <a:buNone/>
            </a:pPr>
            <a:r>
              <a:t/>
            </a:r>
            <a:endParaRPr sz="2400">
              <a:solidFill>
                <a:schemeClr val="dk1"/>
              </a:solidFill>
              <a:latin typeface="Roboto"/>
              <a:ea typeface="Roboto"/>
              <a:cs typeface="Roboto"/>
              <a:sym typeface="Roboto"/>
            </a:endParaRPr>
          </a:p>
        </p:txBody>
      </p:sp>
      <p:pic>
        <p:nvPicPr>
          <p:cNvPr descr="Heart" id="244" name="Google Shape;244;p10"/>
          <p:cNvPicPr preferRelativeResize="0"/>
          <p:nvPr/>
        </p:nvPicPr>
        <p:blipFill rotWithShape="1">
          <a:blip r:embed="rId4">
            <a:alphaModFix/>
          </a:blip>
          <a:srcRect b="0" l="0" r="0" t="0"/>
          <a:stretch/>
        </p:blipFill>
        <p:spPr>
          <a:xfrm>
            <a:off x="5668917" y="5744507"/>
            <a:ext cx="914400" cy="914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3580ecf7299_0_70"/>
          <p:cNvSpPr txBox="1"/>
          <p:nvPr/>
        </p:nvSpPr>
        <p:spPr>
          <a:xfrm>
            <a:off x="837400" y="2786600"/>
            <a:ext cx="8893500" cy="12849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AU" sz="6400">
                <a:solidFill>
                  <a:schemeClr val="lt1"/>
                </a:solidFill>
                <a:latin typeface="Lato"/>
                <a:ea typeface="Lato"/>
                <a:cs typeface="Lato"/>
                <a:sym typeface="Lato"/>
              </a:rPr>
              <a:t>Questions?</a:t>
            </a:r>
            <a:endParaRPr sz="6400">
              <a:solidFill>
                <a:schemeClr val="lt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4" name="Shape 254"/>
        <p:cNvGrpSpPr/>
        <p:nvPr/>
      </p:nvGrpSpPr>
      <p:grpSpPr>
        <a:xfrm>
          <a:off x="0" y="0"/>
          <a:ext cx="0" cy="0"/>
          <a:chOff x="0" y="0"/>
          <a:chExt cx="0" cy="0"/>
        </a:xfrm>
      </p:grpSpPr>
      <p:sp>
        <p:nvSpPr>
          <p:cNvPr id="255" name="Google Shape;255;p11"/>
          <p:cNvSpPr txBox="1"/>
          <p:nvPr/>
        </p:nvSpPr>
        <p:spPr>
          <a:xfrm>
            <a:off x="2678490" y="199093"/>
            <a:ext cx="719527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4000">
                <a:solidFill>
                  <a:schemeClr val="dk1"/>
                </a:solidFill>
                <a:latin typeface="Calibri"/>
                <a:ea typeface="Calibri"/>
                <a:cs typeface="Calibri"/>
                <a:sym typeface="Calibri"/>
              </a:rPr>
              <a:t>     </a:t>
            </a:r>
            <a:endParaRPr sz="4800">
              <a:solidFill>
                <a:schemeClr val="dk1"/>
              </a:solidFill>
              <a:latin typeface="Calibri"/>
              <a:ea typeface="Calibri"/>
              <a:cs typeface="Calibri"/>
              <a:sym typeface="Calibri"/>
            </a:endParaRPr>
          </a:p>
        </p:txBody>
      </p:sp>
      <p:pic>
        <p:nvPicPr>
          <p:cNvPr id="256" name="Google Shape;256;p11"/>
          <p:cNvPicPr preferRelativeResize="0"/>
          <p:nvPr/>
        </p:nvPicPr>
        <p:blipFill rotWithShape="1">
          <a:blip r:embed="rId3">
            <a:alphaModFix/>
          </a:blip>
          <a:srcRect b="0" l="0" r="0" t="0"/>
          <a:stretch/>
        </p:blipFill>
        <p:spPr>
          <a:xfrm rot="-5400000">
            <a:off x="-415391" y="462425"/>
            <a:ext cx="2476212" cy="1645431"/>
          </a:xfrm>
          <a:prstGeom prst="rect">
            <a:avLst/>
          </a:prstGeom>
          <a:noFill/>
          <a:ln>
            <a:noFill/>
          </a:ln>
        </p:spPr>
      </p:pic>
      <p:sp>
        <p:nvSpPr>
          <p:cNvPr id="257" name="Google Shape;257;p11"/>
          <p:cNvSpPr txBox="1"/>
          <p:nvPr/>
        </p:nvSpPr>
        <p:spPr>
          <a:xfrm>
            <a:off x="1582927" y="487025"/>
            <a:ext cx="7930583" cy="6370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3600">
                <a:solidFill>
                  <a:srgbClr val="385623"/>
                </a:solidFill>
                <a:latin typeface="Roboto"/>
                <a:ea typeface="Roboto"/>
                <a:cs typeface="Roboto"/>
                <a:sym typeface="Roboto"/>
              </a:rPr>
              <a:t>Jen Flakemore</a:t>
            </a:r>
            <a:endParaRPr/>
          </a:p>
          <a:p>
            <a:pPr indent="0" lvl="0" marL="0" marR="0" rtl="0" algn="l">
              <a:spcBef>
                <a:spcPts val="0"/>
              </a:spcBef>
              <a:spcAft>
                <a:spcPts val="0"/>
              </a:spcAft>
              <a:buNone/>
            </a:pPr>
            <a:r>
              <a:rPr lang="en-AU" sz="3600">
                <a:solidFill>
                  <a:srgbClr val="385623"/>
                </a:solidFill>
                <a:latin typeface="Roboto"/>
                <a:ea typeface="Roboto"/>
                <a:cs typeface="Roboto"/>
                <a:sym typeface="Roboto"/>
              </a:rPr>
              <a:t>Establish Practice Support</a:t>
            </a:r>
            <a:endParaRPr/>
          </a:p>
          <a:p>
            <a:pPr indent="0" lvl="0" marL="0" marR="0" rtl="0" algn="l">
              <a:spcBef>
                <a:spcPts val="0"/>
              </a:spcBef>
              <a:spcAft>
                <a:spcPts val="0"/>
              </a:spcAft>
              <a:buNone/>
            </a:pPr>
            <a:r>
              <a:t/>
            </a:r>
            <a:endParaRPr sz="3600">
              <a:solidFill>
                <a:srgbClr val="385623"/>
              </a:solidFill>
              <a:latin typeface="Roboto"/>
              <a:ea typeface="Roboto"/>
              <a:cs typeface="Roboto"/>
              <a:sym typeface="Roboto"/>
            </a:endParaRPr>
          </a:p>
          <a:p>
            <a:pPr indent="0" lvl="0" marL="0" marR="0" rtl="0" algn="l">
              <a:spcBef>
                <a:spcPts val="0"/>
              </a:spcBef>
              <a:spcAft>
                <a:spcPts val="0"/>
              </a:spcAft>
              <a:buNone/>
            </a:pPr>
            <a:r>
              <a:rPr lang="en-AU" sz="3600">
                <a:solidFill>
                  <a:srgbClr val="385623"/>
                </a:solidFill>
                <a:latin typeface="Roboto"/>
                <a:ea typeface="Roboto"/>
                <a:cs typeface="Roboto"/>
                <a:sym typeface="Roboto"/>
              </a:rPr>
              <a:t>     0431 059 495</a:t>
            </a:r>
            <a:endParaRPr/>
          </a:p>
          <a:p>
            <a:pPr indent="0" lvl="0" marL="0" marR="0" rtl="0" algn="l">
              <a:spcBef>
                <a:spcPts val="0"/>
              </a:spcBef>
              <a:spcAft>
                <a:spcPts val="0"/>
              </a:spcAft>
              <a:buNone/>
            </a:pPr>
            <a:r>
              <a:rPr lang="en-AU" sz="3600">
                <a:solidFill>
                  <a:srgbClr val="385623"/>
                </a:solidFill>
                <a:latin typeface="Roboto"/>
                <a:ea typeface="Roboto"/>
                <a:cs typeface="Roboto"/>
                <a:sym typeface="Roboto"/>
              </a:rPr>
              <a:t>     </a:t>
            </a:r>
            <a:r>
              <a:rPr lang="en-AU" sz="3600" u="sng">
                <a:solidFill>
                  <a:srgbClr val="548135"/>
                </a:solidFill>
                <a:latin typeface="Roboto"/>
                <a:ea typeface="Roboto"/>
                <a:cs typeface="Roboto"/>
                <a:sym typeface="Roboto"/>
                <a:hlinkClick r:id="rId4">
                  <a:extLst>
                    <a:ext uri="{A12FA001-AC4F-418D-AE19-62706E023703}">
                      <ahyp:hlinkClr val="tx"/>
                    </a:ext>
                  </a:extLst>
                </a:hlinkClick>
              </a:rPr>
              <a:t>jen@establishpractice.com.au</a:t>
            </a:r>
            <a:endParaRPr sz="3600">
              <a:solidFill>
                <a:srgbClr val="548135"/>
              </a:solidFill>
              <a:latin typeface="Roboto"/>
              <a:ea typeface="Roboto"/>
              <a:cs typeface="Roboto"/>
              <a:sym typeface="Roboto"/>
            </a:endParaRPr>
          </a:p>
          <a:p>
            <a:pPr indent="0" lvl="0" marL="0" marR="0" rtl="0" algn="l">
              <a:spcBef>
                <a:spcPts val="0"/>
              </a:spcBef>
              <a:spcAft>
                <a:spcPts val="0"/>
              </a:spcAft>
              <a:buNone/>
            </a:pPr>
            <a:r>
              <a:rPr lang="en-AU" sz="3600">
                <a:solidFill>
                  <a:srgbClr val="00B050"/>
                </a:solidFill>
                <a:latin typeface="Roboto"/>
                <a:ea typeface="Roboto"/>
                <a:cs typeface="Roboto"/>
                <a:sym typeface="Roboto"/>
              </a:rPr>
              <a:t>     </a:t>
            </a:r>
            <a:r>
              <a:rPr lang="en-AU" sz="3600" u="sng">
                <a:solidFill>
                  <a:srgbClr val="548135"/>
                </a:solidFill>
                <a:latin typeface="Roboto"/>
                <a:ea typeface="Roboto"/>
                <a:cs typeface="Roboto"/>
                <a:sym typeface="Roboto"/>
                <a:hlinkClick r:id="rId5">
                  <a:extLst>
                    <a:ext uri="{A12FA001-AC4F-418D-AE19-62706E023703}">
                      <ahyp:hlinkClr val="tx"/>
                    </a:ext>
                  </a:extLst>
                </a:hlinkClick>
              </a:rPr>
              <a:t>establishpractice.com.au</a:t>
            </a:r>
            <a:endParaRPr sz="3600">
              <a:solidFill>
                <a:srgbClr val="548135"/>
              </a:solidFill>
              <a:latin typeface="Roboto"/>
              <a:ea typeface="Roboto"/>
              <a:cs typeface="Roboto"/>
              <a:sym typeface="Roboto"/>
            </a:endParaRPr>
          </a:p>
          <a:p>
            <a:pPr indent="0" lvl="0" marL="0" marR="0" rtl="0" algn="l">
              <a:spcBef>
                <a:spcPts val="0"/>
              </a:spcBef>
              <a:spcAft>
                <a:spcPts val="0"/>
              </a:spcAft>
              <a:buNone/>
            </a:pPr>
            <a:r>
              <a:t/>
            </a:r>
            <a:endParaRPr sz="2400">
              <a:solidFill>
                <a:srgbClr val="548135"/>
              </a:solidFill>
              <a:latin typeface="Roboto"/>
              <a:ea typeface="Roboto"/>
              <a:cs typeface="Roboto"/>
              <a:sym typeface="Roboto"/>
            </a:endParaRPr>
          </a:p>
          <a:p>
            <a:pPr indent="0" lvl="0" marL="0" marR="0" rtl="0" algn="l">
              <a:spcBef>
                <a:spcPts val="0"/>
              </a:spcBef>
              <a:spcAft>
                <a:spcPts val="0"/>
              </a:spcAft>
              <a:buNone/>
            </a:pPr>
            <a:r>
              <a:rPr lang="en-AU" sz="3200">
                <a:solidFill>
                  <a:srgbClr val="00B0F0"/>
                </a:solidFill>
                <a:latin typeface="Roboto"/>
                <a:ea typeface="Roboto"/>
                <a:cs typeface="Roboto"/>
                <a:sym typeface="Roboto"/>
              </a:rPr>
              <a:t>     Practice Management Essentials  </a:t>
            </a:r>
            <a:endParaRPr sz="3200">
              <a:solidFill>
                <a:srgbClr val="00B0F0"/>
              </a:solidFill>
              <a:latin typeface="Roboto"/>
              <a:ea typeface="Roboto"/>
              <a:cs typeface="Roboto"/>
              <a:sym typeface="Roboto"/>
            </a:endParaRPr>
          </a:p>
          <a:p>
            <a:pPr indent="0" lvl="0" marL="0" marR="0" rtl="0" algn="l">
              <a:spcBef>
                <a:spcPts val="0"/>
              </a:spcBef>
              <a:spcAft>
                <a:spcPts val="0"/>
              </a:spcAft>
              <a:buNone/>
            </a:pPr>
            <a:r>
              <a:rPr lang="en-AU" sz="3200">
                <a:solidFill>
                  <a:srgbClr val="00B0F0"/>
                </a:solidFill>
                <a:latin typeface="Roboto"/>
                <a:ea typeface="Roboto"/>
                <a:cs typeface="Roboto"/>
                <a:sym typeface="Roboto"/>
              </a:rPr>
              <a:t>        2IC/Admin Development Program</a:t>
            </a:r>
            <a:endParaRPr/>
          </a:p>
          <a:p>
            <a:pPr indent="0" lvl="0" marL="0" marR="0" rtl="0" algn="l">
              <a:spcBef>
                <a:spcPts val="0"/>
              </a:spcBef>
              <a:spcAft>
                <a:spcPts val="0"/>
              </a:spcAft>
              <a:buNone/>
            </a:pPr>
            <a:r>
              <a:rPr lang="en-AU" sz="3200">
                <a:solidFill>
                  <a:srgbClr val="1E4E79"/>
                </a:solidFill>
                <a:latin typeface="Roboto"/>
                <a:ea typeface="Roboto"/>
                <a:cs typeface="Roboto"/>
                <a:sym typeface="Roboto"/>
              </a:rPr>
              <a:t>      GP New Manager Program</a:t>
            </a:r>
            <a:endParaRPr/>
          </a:p>
          <a:p>
            <a:pPr indent="0" lvl="0" marL="0" marR="0" rtl="0" algn="l">
              <a:spcBef>
                <a:spcPts val="0"/>
              </a:spcBef>
              <a:spcAft>
                <a:spcPts val="0"/>
              </a:spcAft>
              <a:buNone/>
            </a:pPr>
            <a:r>
              <a:rPr lang="en-AU" sz="3200">
                <a:solidFill>
                  <a:srgbClr val="0070C0"/>
                </a:solidFill>
                <a:latin typeface="Roboto"/>
                <a:ea typeface="Roboto"/>
                <a:cs typeface="Roboto"/>
                <a:sym typeface="Roboto"/>
              </a:rPr>
              <a:t>      Practice Management Consultancy</a:t>
            </a:r>
            <a:endParaRPr/>
          </a:p>
          <a:p>
            <a:pPr indent="0" lvl="0" marL="0" marR="0" rtl="0" algn="l">
              <a:spcBef>
                <a:spcPts val="0"/>
              </a:spcBef>
              <a:spcAft>
                <a:spcPts val="0"/>
              </a:spcAft>
              <a:buNone/>
            </a:pPr>
            <a:r>
              <a:t/>
            </a:r>
            <a:endParaRPr sz="4000">
              <a:solidFill>
                <a:schemeClr val="dk1"/>
              </a:solidFill>
              <a:latin typeface="Roboto"/>
              <a:ea typeface="Roboto"/>
              <a:cs typeface="Roboto"/>
              <a:sym typeface="Roboto"/>
            </a:endParaRPr>
          </a:p>
        </p:txBody>
      </p:sp>
      <p:pic>
        <p:nvPicPr>
          <p:cNvPr descr="Smart Phone" id="258" name="Google Shape;258;p11"/>
          <p:cNvPicPr preferRelativeResize="0"/>
          <p:nvPr/>
        </p:nvPicPr>
        <p:blipFill rotWithShape="1">
          <a:blip r:embed="rId6">
            <a:alphaModFix/>
          </a:blip>
          <a:srcRect b="0" l="0" r="0" t="0"/>
          <a:stretch/>
        </p:blipFill>
        <p:spPr>
          <a:xfrm>
            <a:off x="1645431" y="2187771"/>
            <a:ext cx="477836" cy="477836"/>
          </a:xfrm>
          <a:prstGeom prst="rect">
            <a:avLst/>
          </a:prstGeom>
          <a:noFill/>
          <a:ln>
            <a:noFill/>
          </a:ln>
        </p:spPr>
      </p:pic>
      <p:pic>
        <p:nvPicPr>
          <p:cNvPr descr="Email" id="259" name="Google Shape;259;p11"/>
          <p:cNvPicPr preferRelativeResize="0"/>
          <p:nvPr/>
        </p:nvPicPr>
        <p:blipFill rotWithShape="1">
          <a:blip r:embed="rId7">
            <a:alphaModFix/>
          </a:blip>
          <a:srcRect b="0" l="0" r="0" t="0"/>
          <a:stretch/>
        </p:blipFill>
        <p:spPr>
          <a:xfrm>
            <a:off x="1645431" y="2795163"/>
            <a:ext cx="477836" cy="477836"/>
          </a:xfrm>
          <a:prstGeom prst="rect">
            <a:avLst/>
          </a:prstGeom>
          <a:noFill/>
          <a:ln>
            <a:noFill/>
          </a:ln>
        </p:spPr>
      </p:pic>
      <p:pic>
        <p:nvPicPr>
          <p:cNvPr descr="Internet" id="260" name="Google Shape;260;p11"/>
          <p:cNvPicPr preferRelativeResize="0"/>
          <p:nvPr/>
        </p:nvPicPr>
        <p:blipFill rotWithShape="1">
          <a:blip r:embed="rId8">
            <a:alphaModFix/>
          </a:blip>
          <a:srcRect b="0" l="0" r="0" t="0"/>
          <a:stretch/>
        </p:blipFill>
        <p:spPr>
          <a:xfrm>
            <a:off x="1645431" y="3402555"/>
            <a:ext cx="477836" cy="477836"/>
          </a:xfrm>
          <a:prstGeom prst="rect">
            <a:avLst/>
          </a:prstGeom>
          <a:noFill/>
          <a:ln>
            <a:noFill/>
          </a:ln>
        </p:spPr>
      </p:pic>
      <p:pic>
        <p:nvPicPr>
          <p:cNvPr id="261" name="Google Shape;261;p11"/>
          <p:cNvPicPr preferRelativeResize="0"/>
          <p:nvPr/>
        </p:nvPicPr>
        <p:blipFill rotWithShape="1">
          <a:blip r:embed="rId3">
            <a:alphaModFix/>
          </a:blip>
          <a:srcRect b="0" l="0" r="0" t="0"/>
          <a:stretch/>
        </p:blipFill>
        <p:spPr>
          <a:xfrm rot="5400000">
            <a:off x="10218360" y="4761542"/>
            <a:ext cx="2371458" cy="1575822"/>
          </a:xfrm>
          <a:prstGeom prst="rect">
            <a:avLst/>
          </a:prstGeom>
          <a:noFill/>
          <a:ln>
            <a:noFill/>
          </a:ln>
        </p:spPr>
      </p:pic>
      <p:sp>
        <p:nvSpPr>
          <p:cNvPr id="262" name="Google Shape;262;p11"/>
          <p:cNvSpPr/>
          <p:nvPr/>
        </p:nvSpPr>
        <p:spPr>
          <a:xfrm>
            <a:off x="1552927" y="4318647"/>
            <a:ext cx="390259" cy="276657"/>
          </a:xfrm>
          <a:prstGeom prst="hear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1"/>
          <p:cNvSpPr/>
          <p:nvPr/>
        </p:nvSpPr>
        <p:spPr>
          <a:xfrm>
            <a:off x="1552927" y="5202696"/>
            <a:ext cx="390259" cy="276657"/>
          </a:xfrm>
          <a:prstGeom prst="hear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1"/>
          <p:cNvSpPr/>
          <p:nvPr/>
        </p:nvSpPr>
        <p:spPr>
          <a:xfrm>
            <a:off x="1552927" y="5810088"/>
            <a:ext cx="390260" cy="276657"/>
          </a:xfrm>
          <a:prstGeom prst="hear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3580ecf7299_0_74"/>
          <p:cNvSpPr txBox="1"/>
          <p:nvPr>
            <p:ph type="ctrTitle"/>
          </p:nvPr>
        </p:nvSpPr>
        <p:spPr>
          <a:xfrm>
            <a:off x="2790000" y="2651200"/>
            <a:ext cx="6612000" cy="1240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AU"/>
              <a:t>Thanks for watching</a:t>
            </a:r>
            <a:endParaRPr/>
          </a:p>
        </p:txBody>
      </p:sp>
      <p:sp>
        <p:nvSpPr>
          <p:cNvPr id="270" name="Google Shape;270;g3580ecf7299_0_74"/>
          <p:cNvSpPr txBox="1"/>
          <p:nvPr>
            <p:ph idx="2" type="ctrTitle"/>
          </p:nvPr>
        </p:nvSpPr>
        <p:spPr>
          <a:xfrm>
            <a:off x="2790000" y="3779234"/>
            <a:ext cx="6612000" cy="1240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AU"/>
              <a:t>Contact Us</a:t>
            </a:r>
            <a:endParaRPr/>
          </a:p>
          <a:p>
            <a:pPr indent="0" lvl="0" marL="0" rtl="0" algn="ctr">
              <a:spcBef>
                <a:spcPts val="0"/>
              </a:spcBef>
              <a:spcAft>
                <a:spcPts val="0"/>
              </a:spcAft>
              <a:buNone/>
            </a:pPr>
            <a:r>
              <a:rPr b="0" lang="en-AU"/>
              <a:t>info@hotdoc.com.au</a:t>
            </a:r>
            <a:endParaRPr b="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9" name="Shape 149"/>
        <p:cNvGrpSpPr/>
        <p:nvPr/>
      </p:nvGrpSpPr>
      <p:grpSpPr>
        <a:xfrm>
          <a:off x="0" y="0"/>
          <a:ext cx="0" cy="0"/>
          <a:chOff x="0" y="0"/>
          <a:chExt cx="0" cy="0"/>
        </a:xfrm>
      </p:grpSpPr>
      <p:sp>
        <p:nvSpPr>
          <p:cNvPr id="150" name="Google Shape;150;p2"/>
          <p:cNvSpPr txBox="1"/>
          <p:nvPr/>
        </p:nvSpPr>
        <p:spPr>
          <a:xfrm>
            <a:off x="2678490" y="199093"/>
            <a:ext cx="719527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4000">
                <a:solidFill>
                  <a:schemeClr val="dk1"/>
                </a:solidFill>
                <a:latin typeface="Calibri"/>
                <a:ea typeface="Calibri"/>
                <a:cs typeface="Calibri"/>
                <a:sym typeface="Calibri"/>
              </a:rPr>
              <a:t>     </a:t>
            </a:r>
            <a:endParaRPr sz="4800">
              <a:solidFill>
                <a:schemeClr val="dk1"/>
              </a:solidFill>
              <a:latin typeface="Calibri"/>
              <a:ea typeface="Calibri"/>
              <a:cs typeface="Calibri"/>
              <a:sym typeface="Calibri"/>
            </a:endParaRPr>
          </a:p>
        </p:txBody>
      </p:sp>
      <p:pic>
        <p:nvPicPr>
          <p:cNvPr id="151" name="Google Shape;151;p2"/>
          <p:cNvPicPr preferRelativeResize="0"/>
          <p:nvPr/>
        </p:nvPicPr>
        <p:blipFill rotWithShape="1">
          <a:blip r:embed="rId3">
            <a:alphaModFix/>
          </a:blip>
          <a:srcRect b="0" l="0" r="0" t="0"/>
          <a:stretch/>
        </p:blipFill>
        <p:spPr>
          <a:xfrm rot="-5400000">
            <a:off x="-264348" y="311383"/>
            <a:ext cx="1575822" cy="1047126"/>
          </a:xfrm>
          <a:prstGeom prst="rect">
            <a:avLst/>
          </a:prstGeom>
          <a:noFill/>
          <a:ln>
            <a:noFill/>
          </a:ln>
        </p:spPr>
      </p:pic>
      <p:sp>
        <p:nvSpPr>
          <p:cNvPr id="152" name="Google Shape;152;p2"/>
          <p:cNvSpPr txBox="1"/>
          <p:nvPr/>
        </p:nvSpPr>
        <p:spPr>
          <a:xfrm>
            <a:off x="678063" y="-347915"/>
            <a:ext cx="10562067" cy="1200329"/>
          </a:xfrm>
          <a:prstGeom prst="rect">
            <a:avLst/>
          </a:prstGeom>
          <a:noFill/>
          <a:ln>
            <a:noFill/>
          </a:ln>
        </p:spPr>
        <p:txBody>
          <a:bodyPr anchorCtr="0" anchor="t" bIns="45700" lIns="91425" spcFirstLastPara="1" rIns="91425" wrap="square" tIns="45700">
            <a:spAutoFit/>
          </a:bodyPr>
          <a:lstStyle/>
          <a:p>
            <a:pPr indent="0" lvl="8" marL="3657600" marR="0" rtl="0" algn="l">
              <a:spcBef>
                <a:spcPts val="0"/>
              </a:spcBef>
              <a:spcAft>
                <a:spcPts val="0"/>
              </a:spcAft>
              <a:buNone/>
            </a:pPr>
            <a:r>
              <a:rPr b="1" i="0" lang="en-AU" sz="32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lang="en-AU" sz="4000">
                <a:solidFill>
                  <a:srgbClr val="385623"/>
                </a:solidFill>
                <a:latin typeface="Tahoma"/>
                <a:ea typeface="Tahoma"/>
                <a:cs typeface="Tahoma"/>
                <a:sym typeface="Tahoma"/>
              </a:rPr>
              <a:t>Session Outline</a:t>
            </a:r>
            <a:endParaRPr sz="1800">
              <a:solidFill>
                <a:schemeClr val="dk1"/>
              </a:solidFill>
              <a:latin typeface="Calibri"/>
              <a:ea typeface="Calibri"/>
              <a:cs typeface="Calibri"/>
              <a:sym typeface="Calibri"/>
            </a:endParaRPr>
          </a:p>
        </p:txBody>
      </p:sp>
      <p:sp>
        <p:nvSpPr>
          <p:cNvPr id="153" name="Google Shape;153;p2"/>
          <p:cNvSpPr/>
          <p:nvPr/>
        </p:nvSpPr>
        <p:spPr>
          <a:xfrm rot="5400000">
            <a:off x="6007216" y="-2827725"/>
            <a:ext cx="45719" cy="7423688"/>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2"/>
          <p:cNvSpPr txBox="1"/>
          <p:nvPr/>
        </p:nvSpPr>
        <p:spPr>
          <a:xfrm>
            <a:off x="678063" y="1445142"/>
            <a:ext cx="11072380" cy="4213461"/>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7000"/>
              </a:lnSpc>
              <a:spcBef>
                <a:spcPts val="0"/>
              </a:spcBef>
              <a:spcAft>
                <a:spcPts val="0"/>
              </a:spcAft>
              <a:buClr>
                <a:schemeClr val="dk1"/>
              </a:buClr>
              <a:buSzPts val="2560"/>
              <a:buFont typeface="Roboto"/>
              <a:buChar char="•"/>
            </a:pPr>
            <a:r>
              <a:rPr lang="en-AU" sz="3200">
                <a:solidFill>
                  <a:schemeClr val="dk1"/>
                </a:solidFill>
                <a:latin typeface="Roboto"/>
                <a:ea typeface="Roboto"/>
                <a:cs typeface="Roboto"/>
                <a:sym typeface="Roboto"/>
              </a:rPr>
              <a:t>Why we need to consider growing our own </a:t>
            </a:r>
            <a:endParaRPr/>
          </a:p>
          <a:p>
            <a:pPr indent="-457200" lvl="0" marL="457200" marR="0" rtl="0" algn="l">
              <a:lnSpc>
                <a:spcPct val="107000"/>
              </a:lnSpc>
              <a:spcBef>
                <a:spcPts val="600"/>
              </a:spcBef>
              <a:spcAft>
                <a:spcPts val="0"/>
              </a:spcAft>
              <a:buClr>
                <a:schemeClr val="dk1"/>
              </a:buClr>
              <a:buSzPts val="2560"/>
              <a:buFont typeface="Roboto"/>
              <a:buChar char="•"/>
            </a:pPr>
            <a:r>
              <a:rPr lang="en-AU" sz="3200">
                <a:solidFill>
                  <a:schemeClr val="dk1"/>
                </a:solidFill>
                <a:latin typeface="Roboto"/>
                <a:ea typeface="Roboto"/>
                <a:cs typeface="Roboto"/>
                <a:sym typeface="Roboto"/>
              </a:rPr>
              <a:t>Succession planning – A practice investment</a:t>
            </a:r>
            <a:endParaRPr/>
          </a:p>
          <a:p>
            <a:pPr indent="-457200" lvl="0" marL="457200" marR="0" rtl="0" algn="l">
              <a:lnSpc>
                <a:spcPct val="107000"/>
              </a:lnSpc>
              <a:spcBef>
                <a:spcPts val="600"/>
              </a:spcBef>
              <a:spcAft>
                <a:spcPts val="0"/>
              </a:spcAft>
              <a:buClr>
                <a:schemeClr val="dk1"/>
              </a:buClr>
              <a:buSzPts val="2560"/>
              <a:buFont typeface="Roboto"/>
              <a:buChar char="•"/>
            </a:pPr>
            <a:r>
              <a:rPr lang="en-AU" sz="3200">
                <a:solidFill>
                  <a:schemeClr val="dk1"/>
                </a:solidFill>
                <a:latin typeface="Roboto"/>
                <a:ea typeface="Roboto"/>
                <a:cs typeface="Roboto"/>
                <a:sym typeface="Roboto"/>
              </a:rPr>
              <a:t>Identifying potential </a:t>
            </a:r>
            <a:endParaRPr/>
          </a:p>
          <a:p>
            <a:pPr indent="-457200" lvl="0" marL="457200" marR="0" rtl="0" algn="l">
              <a:lnSpc>
                <a:spcPct val="107000"/>
              </a:lnSpc>
              <a:spcBef>
                <a:spcPts val="600"/>
              </a:spcBef>
              <a:spcAft>
                <a:spcPts val="0"/>
              </a:spcAft>
              <a:buClr>
                <a:schemeClr val="dk1"/>
              </a:buClr>
              <a:buSzPts val="2560"/>
              <a:buFont typeface="Roboto"/>
              <a:buChar char="•"/>
            </a:pPr>
            <a:r>
              <a:rPr lang="en-AU" sz="3200">
                <a:solidFill>
                  <a:schemeClr val="dk1"/>
                </a:solidFill>
                <a:latin typeface="Roboto"/>
                <a:ea typeface="Roboto"/>
                <a:cs typeface="Roboto"/>
                <a:sym typeface="Roboto"/>
              </a:rPr>
              <a:t>Building the case for admin help or even… a 2IC! </a:t>
            </a:r>
            <a:endParaRPr/>
          </a:p>
          <a:p>
            <a:pPr indent="-457200" lvl="0" marL="457200" marR="0" rtl="0" algn="l">
              <a:lnSpc>
                <a:spcPct val="107000"/>
              </a:lnSpc>
              <a:spcBef>
                <a:spcPts val="600"/>
              </a:spcBef>
              <a:spcAft>
                <a:spcPts val="0"/>
              </a:spcAft>
              <a:buClr>
                <a:schemeClr val="dk1"/>
              </a:buClr>
              <a:buSzPts val="2560"/>
              <a:buFont typeface="Roboto"/>
              <a:buChar char="•"/>
            </a:pPr>
            <a:r>
              <a:rPr lang="en-AU" sz="3200">
                <a:solidFill>
                  <a:schemeClr val="dk1"/>
                </a:solidFill>
                <a:latin typeface="Roboto"/>
                <a:ea typeface="Roboto"/>
                <a:cs typeface="Roboto"/>
                <a:sym typeface="Roboto"/>
              </a:rPr>
              <a:t>Letting Go: The art of delegation</a:t>
            </a:r>
            <a:endParaRPr/>
          </a:p>
          <a:p>
            <a:pPr indent="-457200" lvl="0" marL="457200" marR="0" rtl="0" algn="l">
              <a:lnSpc>
                <a:spcPct val="107000"/>
              </a:lnSpc>
              <a:spcBef>
                <a:spcPts val="600"/>
              </a:spcBef>
              <a:spcAft>
                <a:spcPts val="0"/>
              </a:spcAft>
              <a:buClr>
                <a:schemeClr val="dk1"/>
              </a:buClr>
              <a:buSzPts val="2560"/>
              <a:buFont typeface="Roboto"/>
              <a:buChar char="•"/>
            </a:pPr>
            <a:r>
              <a:rPr lang="en-AU" sz="3200">
                <a:solidFill>
                  <a:schemeClr val="dk1"/>
                </a:solidFill>
                <a:latin typeface="Roboto"/>
                <a:ea typeface="Roboto"/>
                <a:cs typeface="Roboto"/>
                <a:sym typeface="Roboto"/>
              </a:rPr>
              <a:t>Professional development ideas </a:t>
            </a:r>
            <a:endParaRPr/>
          </a:p>
          <a:p>
            <a:pPr indent="-457200" lvl="0" marL="457200" marR="0" rtl="0" algn="l">
              <a:lnSpc>
                <a:spcPct val="107000"/>
              </a:lnSpc>
              <a:spcBef>
                <a:spcPts val="600"/>
              </a:spcBef>
              <a:spcAft>
                <a:spcPts val="0"/>
              </a:spcAft>
              <a:buClr>
                <a:schemeClr val="dk1"/>
              </a:buClr>
              <a:buSzPts val="2560"/>
              <a:buFont typeface="Roboto"/>
              <a:buChar char="•"/>
            </a:pPr>
            <a:r>
              <a:rPr lang="en-AU" sz="3200">
                <a:solidFill>
                  <a:schemeClr val="dk1"/>
                </a:solidFill>
                <a:latin typeface="Roboto"/>
                <a:ea typeface="Roboto"/>
                <a:cs typeface="Roboto"/>
                <a:sym typeface="Roboto"/>
              </a:rPr>
              <a:t>Case Study – From scanning to Practice Manager</a:t>
            </a:r>
            <a:endParaRPr sz="2400">
              <a:solidFill>
                <a:schemeClr val="dk1"/>
              </a:solidFill>
              <a:latin typeface="Roboto"/>
              <a:ea typeface="Roboto"/>
              <a:cs typeface="Roboto"/>
              <a:sym typeface="Roboto"/>
            </a:endParaRPr>
          </a:p>
        </p:txBody>
      </p:sp>
      <p:pic>
        <p:nvPicPr>
          <p:cNvPr descr="Heart" id="155" name="Google Shape;155;p2"/>
          <p:cNvPicPr preferRelativeResize="0"/>
          <p:nvPr/>
        </p:nvPicPr>
        <p:blipFill rotWithShape="1">
          <a:blip r:embed="rId4">
            <a:alphaModFix/>
          </a:blip>
          <a:srcRect b="0" l="0" r="0" t="0"/>
          <a:stretch/>
        </p:blipFill>
        <p:spPr>
          <a:xfrm>
            <a:off x="9905854" y="2971800"/>
            <a:ext cx="914400" cy="914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0" name="Shape 160"/>
        <p:cNvGrpSpPr/>
        <p:nvPr/>
      </p:nvGrpSpPr>
      <p:grpSpPr>
        <a:xfrm>
          <a:off x="0" y="0"/>
          <a:ext cx="0" cy="0"/>
          <a:chOff x="0" y="0"/>
          <a:chExt cx="0" cy="0"/>
        </a:xfrm>
      </p:grpSpPr>
      <p:pic>
        <p:nvPicPr>
          <p:cNvPr id="161" name="Google Shape;161;p3"/>
          <p:cNvPicPr preferRelativeResize="0"/>
          <p:nvPr/>
        </p:nvPicPr>
        <p:blipFill rotWithShape="1">
          <a:blip r:embed="rId3">
            <a:alphaModFix/>
          </a:blip>
          <a:srcRect b="0" l="0" r="0" t="0"/>
          <a:stretch/>
        </p:blipFill>
        <p:spPr>
          <a:xfrm>
            <a:off x="0" y="0"/>
            <a:ext cx="2008682" cy="1334759"/>
          </a:xfrm>
          <a:prstGeom prst="rect">
            <a:avLst/>
          </a:prstGeom>
          <a:noFill/>
          <a:ln>
            <a:noFill/>
          </a:ln>
        </p:spPr>
      </p:pic>
      <p:sp>
        <p:nvSpPr>
          <p:cNvPr id="162" name="Google Shape;162;p3"/>
          <p:cNvSpPr/>
          <p:nvPr/>
        </p:nvSpPr>
        <p:spPr>
          <a:xfrm flipH="1">
            <a:off x="4197754" y="176464"/>
            <a:ext cx="123174" cy="6569396"/>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3"/>
          <p:cNvSpPr txBox="1"/>
          <p:nvPr/>
        </p:nvSpPr>
        <p:spPr>
          <a:xfrm>
            <a:off x="89819" y="1756208"/>
            <a:ext cx="4369055"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4000">
                <a:solidFill>
                  <a:srgbClr val="385623"/>
                </a:solidFill>
                <a:latin typeface="Roboto"/>
                <a:ea typeface="Roboto"/>
                <a:cs typeface="Roboto"/>
                <a:sym typeface="Roboto"/>
              </a:rPr>
              <a:t> “Grow Our Own”</a:t>
            </a:r>
            <a:endParaRPr/>
          </a:p>
        </p:txBody>
      </p:sp>
      <p:sp>
        <p:nvSpPr>
          <p:cNvPr id="164" name="Google Shape;164;p3"/>
          <p:cNvSpPr txBox="1"/>
          <p:nvPr/>
        </p:nvSpPr>
        <p:spPr>
          <a:xfrm>
            <a:off x="4693328" y="465262"/>
            <a:ext cx="6984310" cy="48115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3200"/>
              <a:buFont typeface="Arial"/>
              <a:buChar char="•"/>
            </a:pPr>
            <a:r>
              <a:rPr lang="en-AU" sz="3200">
                <a:solidFill>
                  <a:schemeClr val="dk1"/>
                </a:solidFill>
                <a:latin typeface="Arial"/>
                <a:ea typeface="Arial"/>
                <a:cs typeface="Arial"/>
                <a:sym typeface="Arial"/>
              </a:rPr>
              <a:t>Not enough practice managers</a:t>
            </a:r>
            <a:endParaRPr/>
          </a:p>
          <a:p>
            <a:pPr indent="-457200" lvl="0" marL="457200" marR="0" rtl="0" algn="l">
              <a:spcBef>
                <a:spcPts val="800"/>
              </a:spcBef>
              <a:spcAft>
                <a:spcPts val="0"/>
              </a:spcAft>
              <a:buClr>
                <a:schemeClr val="dk1"/>
              </a:buClr>
              <a:buSzPts val="3200"/>
              <a:buFont typeface="Arial"/>
              <a:buChar char="•"/>
            </a:pPr>
            <a:r>
              <a:rPr lang="en-AU" sz="3200">
                <a:solidFill>
                  <a:schemeClr val="dk1"/>
                </a:solidFill>
                <a:latin typeface="Arial"/>
                <a:ea typeface="Arial"/>
                <a:cs typeface="Arial"/>
                <a:sym typeface="Arial"/>
              </a:rPr>
              <a:t>Recruitment challenges</a:t>
            </a:r>
            <a:endParaRPr/>
          </a:p>
          <a:p>
            <a:pPr indent="-457200" lvl="0" marL="457200" marR="0" rtl="0" algn="l">
              <a:spcBef>
                <a:spcPts val="800"/>
              </a:spcBef>
              <a:spcAft>
                <a:spcPts val="0"/>
              </a:spcAft>
              <a:buClr>
                <a:schemeClr val="dk1"/>
              </a:buClr>
              <a:buSzPts val="3200"/>
              <a:buFont typeface="Arial"/>
              <a:buChar char="•"/>
            </a:pPr>
            <a:r>
              <a:rPr lang="en-AU" sz="3200">
                <a:solidFill>
                  <a:schemeClr val="dk1"/>
                </a:solidFill>
                <a:latin typeface="Arial"/>
                <a:ea typeface="Arial"/>
                <a:cs typeface="Arial"/>
                <a:sym typeface="Arial"/>
              </a:rPr>
              <a:t>Often limited handover</a:t>
            </a:r>
            <a:endParaRPr/>
          </a:p>
          <a:p>
            <a:pPr indent="-457200" lvl="0" marL="457200" marR="0" rtl="0" algn="l">
              <a:spcBef>
                <a:spcPts val="800"/>
              </a:spcBef>
              <a:spcAft>
                <a:spcPts val="0"/>
              </a:spcAft>
              <a:buClr>
                <a:schemeClr val="dk1"/>
              </a:buClr>
              <a:buSzPts val="3200"/>
              <a:buFont typeface="Arial"/>
              <a:buChar char="•"/>
            </a:pPr>
            <a:r>
              <a:rPr lang="en-AU" sz="3200">
                <a:solidFill>
                  <a:schemeClr val="dk1"/>
                </a:solidFill>
                <a:latin typeface="Arial"/>
                <a:ea typeface="Arial"/>
                <a:cs typeface="Arial"/>
                <a:sym typeface="Arial"/>
              </a:rPr>
              <a:t>Growth of the role</a:t>
            </a:r>
            <a:endParaRPr/>
          </a:p>
          <a:p>
            <a:pPr indent="-457200" lvl="0" marL="457200" marR="0" rtl="0" algn="l">
              <a:spcBef>
                <a:spcPts val="800"/>
              </a:spcBef>
              <a:spcAft>
                <a:spcPts val="0"/>
              </a:spcAft>
              <a:buClr>
                <a:schemeClr val="dk1"/>
              </a:buClr>
              <a:buSzPts val="3200"/>
              <a:buFont typeface="Arial"/>
              <a:buChar char="•"/>
            </a:pPr>
            <a:r>
              <a:rPr lang="en-AU" sz="3200">
                <a:solidFill>
                  <a:schemeClr val="dk1"/>
                </a:solidFill>
                <a:latin typeface="Arial"/>
                <a:ea typeface="Arial"/>
                <a:cs typeface="Arial"/>
                <a:sym typeface="Arial"/>
              </a:rPr>
              <a:t>PM job too big for one person</a:t>
            </a:r>
            <a:endParaRPr/>
          </a:p>
          <a:p>
            <a:pPr indent="-457200" lvl="0" marL="457200" marR="0" rtl="0" algn="l">
              <a:spcBef>
                <a:spcPts val="800"/>
              </a:spcBef>
              <a:spcAft>
                <a:spcPts val="0"/>
              </a:spcAft>
              <a:buClr>
                <a:schemeClr val="dk1"/>
              </a:buClr>
              <a:buSzPts val="3200"/>
              <a:buFont typeface="Arial"/>
              <a:buChar char="•"/>
            </a:pPr>
            <a:r>
              <a:rPr lang="en-AU" sz="3200">
                <a:solidFill>
                  <a:schemeClr val="dk1"/>
                </a:solidFill>
                <a:latin typeface="Arial"/>
                <a:ea typeface="Arial"/>
                <a:cs typeface="Arial"/>
                <a:sym typeface="Arial"/>
              </a:rPr>
              <a:t>Long hours, 24/7 on call</a:t>
            </a:r>
            <a:endParaRPr/>
          </a:p>
          <a:p>
            <a:pPr indent="-457200" lvl="0" marL="457200" marR="0" rtl="0" algn="l">
              <a:spcBef>
                <a:spcPts val="800"/>
              </a:spcBef>
              <a:spcAft>
                <a:spcPts val="0"/>
              </a:spcAft>
              <a:buClr>
                <a:schemeClr val="dk1"/>
              </a:buClr>
              <a:buSzPts val="3200"/>
              <a:buFont typeface="Arial"/>
              <a:buChar char="•"/>
            </a:pPr>
            <a:r>
              <a:rPr lang="en-AU" sz="3200">
                <a:solidFill>
                  <a:schemeClr val="dk1"/>
                </a:solidFill>
                <a:latin typeface="Arial"/>
                <a:ea typeface="Arial"/>
                <a:cs typeface="Arial"/>
                <a:sym typeface="Arial"/>
              </a:rPr>
              <a:t>The holiday anguish! </a:t>
            </a:r>
            <a:endParaRPr sz="2800">
              <a:solidFill>
                <a:schemeClr val="dk1"/>
              </a:solidFill>
              <a:latin typeface="Arial"/>
              <a:ea typeface="Arial"/>
              <a:cs typeface="Arial"/>
              <a:sym typeface="Arial"/>
            </a:endParaRPr>
          </a:p>
          <a:p>
            <a:pPr indent="0" lvl="0" marL="0" marR="0" rtl="0" algn="l">
              <a:spcBef>
                <a:spcPts val="800"/>
              </a:spcBef>
              <a:spcAft>
                <a:spcPts val="0"/>
              </a:spcAft>
              <a:buNone/>
            </a:pPr>
            <a:r>
              <a:t/>
            </a:r>
            <a:endParaRPr sz="1800">
              <a:solidFill>
                <a:schemeClr val="dk1"/>
              </a:solidFill>
              <a:latin typeface="Calibri"/>
              <a:ea typeface="Calibri"/>
              <a:cs typeface="Calibri"/>
              <a:sym typeface="Calibri"/>
            </a:endParaRPr>
          </a:p>
        </p:txBody>
      </p:sp>
      <p:pic>
        <p:nvPicPr>
          <p:cNvPr descr="Free sunflowers growth life illustration" id="165" name="Google Shape;165;p3"/>
          <p:cNvPicPr preferRelativeResize="0"/>
          <p:nvPr/>
        </p:nvPicPr>
        <p:blipFill rotWithShape="1">
          <a:blip r:embed="rId4">
            <a:alphaModFix/>
          </a:blip>
          <a:srcRect b="0" l="0" r="0" t="0"/>
          <a:stretch/>
        </p:blipFill>
        <p:spPr>
          <a:xfrm>
            <a:off x="0" y="3657600"/>
            <a:ext cx="4320928" cy="3162327"/>
          </a:xfrm>
          <a:prstGeom prst="rect">
            <a:avLst/>
          </a:prstGeom>
          <a:noFill/>
          <a:ln>
            <a:noFill/>
          </a:ln>
        </p:spPr>
      </p:pic>
      <p:pic>
        <p:nvPicPr>
          <p:cNvPr descr="Free sunflowers growth life illustration" id="166" name="Google Shape;166;p3"/>
          <p:cNvPicPr preferRelativeResize="0"/>
          <p:nvPr/>
        </p:nvPicPr>
        <p:blipFill rotWithShape="1">
          <a:blip r:embed="rId4">
            <a:alphaModFix/>
          </a:blip>
          <a:srcRect b="0" l="0" r="0" t="0"/>
          <a:stretch/>
        </p:blipFill>
        <p:spPr>
          <a:xfrm>
            <a:off x="7871074" y="3695673"/>
            <a:ext cx="4320928" cy="316232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sp>
        <p:nvSpPr>
          <p:cNvPr id="172" name="Google Shape;172;p4"/>
          <p:cNvSpPr txBox="1"/>
          <p:nvPr/>
        </p:nvSpPr>
        <p:spPr>
          <a:xfrm>
            <a:off x="2722506" y="49743"/>
            <a:ext cx="719527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4000">
                <a:solidFill>
                  <a:schemeClr val="dk1"/>
                </a:solidFill>
                <a:latin typeface="Calibri"/>
                <a:ea typeface="Calibri"/>
                <a:cs typeface="Calibri"/>
                <a:sym typeface="Calibri"/>
              </a:rPr>
              <a:t>     </a:t>
            </a:r>
            <a:endParaRPr sz="4800">
              <a:solidFill>
                <a:schemeClr val="dk1"/>
              </a:solidFill>
              <a:latin typeface="Calibri"/>
              <a:ea typeface="Calibri"/>
              <a:cs typeface="Calibri"/>
              <a:sym typeface="Calibri"/>
            </a:endParaRPr>
          </a:p>
        </p:txBody>
      </p:sp>
      <p:pic>
        <p:nvPicPr>
          <p:cNvPr id="173" name="Google Shape;173;p4"/>
          <p:cNvPicPr preferRelativeResize="0"/>
          <p:nvPr/>
        </p:nvPicPr>
        <p:blipFill rotWithShape="1">
          <a:blip r:embed="rId3">
            <a:alphaModFix/>
          </a:blip>
          <a:srcRect b="0" l="0" r="0" t="0"/>
          <a:stretch/>
        </p:blipFill>
        <p:spPr>
          <a:xfrm rot="-5400000">
            <a:off x="-264348" y="311383"/>
            <a:ext cx="1575822" cy="1047126"/>
          </a:xfrm>
          <a:prstGeom prst="rect">
            <a:avLst/>
          </a:prstGeom>
          <a:noFill/>
          <a:ln>
            <a:noFill/>
          </a:ln>
        </p:spPr>
      </p:pic>
      <p:sp>
        <p:nvSpPr>
          <p:cNvPr id="174" name="Google Shape;174;p4"/>
          <p:cNvSpPr txBox="1"/>
          <p:nvPr/>
        </p:nvSpPr>
        <p:spPr>
          <a:xfrm>
            <a:off x="161929" y="1808453"/>
            <a:ext cx="5121155" cy="2662267"/>
          </a:xfrm>
          <a:prstGeom prst="rect">
            <a:avLst/>
          </a:prstGeom>
          <a:noFill/>
          <a:ln>
            <a:noFill/>
          </a:ln>
        </p:spPr>
        <p:txBody>
          <a:bodyPr anchorCtr="0" anchor="t" bIns="45700" lIns="91425" spcFirstLastPara="1" rIns="91425" wrap="square" tIns="45700">
            <a:spAutoFit/>
          </a:bodyPr>
          <a:lstStyle/>
          <a:p>
            <a:pPr indent="0" lvl="8" marL="3657600" marR="0" rtl="0" algn="l">
              <a:spcBef>
                <a:spcPts val="0"/>
              </a:spcBef>
              <a:spcAft>
                <a:spcPts val="0"/>
              </a:spcAft>
              <a:buNone/>
            </a:pPr>
            <a:r>
              <a:rPr b="1" i="0" lang="en-AU" sz="32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lang="en-AU" sz="4000">
                <a:solidFill>
                  <a:srgbClr val="385623"/>
                </a:solidFill>
                <a:latin typeface="Tahoma"/>
                <a:ea typeface="Tahoma"/>
                <a:cs typeface="Tahoma"/>
                <a:sym typeface="Tahoma"/>
              </a:rPr>
              <a:t>A Practice Investment</a:t>
            </a:r>
            <a:endParaRPr/>
          </a:p>
          <a:p>
            <a:pPr indent="0" lvl="0" marL="0" marR="0" rtl="0" algn="ctr">
              <a:spcBef>
                <a:spcPts val="600"/>
              </a:spcBef>
              <a:spcAft>
                <a:spcPts val="0"/>
              </a:spcAft>
              <a:buNone/>
            </a:pPr>
            <a:r>
              <a:rPr lang="en-AU" sz="3600">
                <a:solidFill>
                  <a:srgbClr val="385623"/>
                </a:solidFill>
                <a:latin typeface="Tahoma"/>
                <a:ea typeface="Tahoma"/>
                <a:cs typeface="Tahoma"/>
                <a:sym typeface="Tahoma"/>
              </a:rPr>
              <a:t>7 Key Reasons to invest in your people</a:t>
            </a:r>
            <a:endParaRPr sz="3600">
              <a:solidFill>
                <a:srgbClr val="385623"/>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 name="Google Shape;175;p4"/>
          <p:cNvSpPr/>
          <p:nvPr/>
        </p:nvSpPr>
        <p:spPr>
          <a:xfrm flipH="1" rot="10800000">
            <a:off x="5389541" y="199093"/>
            <a:ext cx="98001" cy="6255220"/>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4"/>
          <p:cNvSpPr txBox="1"/>
          <p:nvPr/>
        </p:nvSpPr>
        <p:spPr>
          <a:xfrm>
            <a:off x="5593998" y="614950"/>
            <a:ext cx="6243568" cy="4447371"/>
          </a:xfrm>
          <a:prstGeom prst="rect">
            <a:avLst/>
          </a:prstGeom>
          <a:noFill/>
          <a:ln>
            <a:noFill/>
          </a:ln>
        </p:spPr>
        <p:txBody>
          <a:bodyPr anchorCtr="0" anchor="t" bIns="45700" lIns="91425" spcFirstLastPara="1" rIns="91425" wrap="square" tIns="45700">
            <a:spAutoFit/>
          </a:bodyPr>
          <a:lstStyle/>
          <a:p>
            <a:pPr indent="-514350" lvl="0" marL="514350" marR="0" rtl="0" algn="l">
              <a:spcBef>
                <a:spcPts val="0"/>
              </a:spcBef>
              <a:spcAft>
                <a:spcPts val="0"/>
              </a:spcAft>
              <a:buClr>
                <a:srgbClr val="00B050"/>
              </a:buClr>
              <a:buSzPts val="3200"/>
              <a:buFont typeface="Calibri"/>
              <a:buAutoNum type="arabicPeriod"/>
            </a:pPr>
            <a:r>
              <a:rPr lang="en-AU" sz="3200">
                <a:solidFill>
                  <a:schemeClr val="dk1"/>
                </a:solidFill>
                <a:latin typeface="Roboto"/>
                <a:ea typeface="Roboto"/>
                <a:cs typeface="Roboto"/>
                <a:sym typeface="Roboto"/>
              </a:rPr>
              <a:t>Leadership</a:t>
            </a:r>
            <a:endParaRPr/>
          </a:p>
          <a:p>
            <a:pPr indent="-514350" lvl="0" marL="514350" marR="0" rtl="0" algn="l">
              <a:spcBef>
                <a:spcPts val="600"/>
              </a:spcBef>
              <a:spcAft>
                <a:spcPts val="0"/>
              </a:spcAft>
              <a:buClr>
                <a:srgbClr val="00B050"/>
              </a:buClr>
              <a:buSzPts val="3200"/>
              <a:buFont typeface="Calibri"/>
              <a:buAutoNum type="arabicPeriod"/>
            </a:pPr>
            <a:r>
              <a:rPr lang="en-AU" sz="3200">
                <a:solidFill>
                  <a:schemeClr val="dk1"/>
                </a:solidFill>
                <a:latin typeface="Roboto"/>
                <a:ea typeface="Roboto"/>
                <a:cs typeface="Roboto"/>
                <a:sym typeface="Roboto"/>
              </a:rPr>
              <a:t>Group think</a:t>
            </a:r>
            <a:endParaRPr/>
          </a:p>
          <a:p>
            <a:pPr indent="-514350" lvl="0" marL="514350" marR="0" rtl="0" algn="l">
              <a:spcBef>
                <a:spcPts val="600"/>
              </a:spcBef>
              <a:spcAft>
                <a:spcPts val="0"/>
              </a:spcAft>
              <a:buClr>
                <a:srgbClr val="00B050"/>
              </a:buClr>
              <a:buSzPts val="3200"/>
              <a:buFont typeface="Calibri"/>
              <a:buAutoNum type="arabicPeriod"/>
            </a:pPr>
            <a:r>
              <a:rPr lang="en-AU" sz="3200">
                <a:solidFill>
                  <a:schemeClr val="dk1"/>
                </a:solidFill>
                <a:latin typeface="Roboto"/>
                <a:ea typeface="Roboto"/>
                <a:cs typeface="Roboto"/>
                <a:sym typeface="Roboto"/>
              </a:rPr>
              <a:t>More people know more stuff</a:t>
            </a:r>
            <a:endParaRPr/>
          </a:p>
          <a:p>
            <a:pPr indent="-514350" lvl="0" marL="514350" marR="0" rtl="0" algn="l">
              <a:spcBef>
                <a:spcPts val="600"/>
              </a:spcBef>
              <a:spcAft>
                <a:spcPts val="0"/>
              </a:spcAft>
              <a:buClr>
                <a:srgbClr val="00B050"/>
              </a:buClr>
              <a:buSzPts val="3200"/>
              <a:buFont typeface="Calibri"/>
              <a:buAutoNum type="arabicPeriod"/>
            </a:pPr>
            <a:r>
              <a:rPr lang="en-AU" sz="3200">
                <a:solidFill>
                  <a:schemeClr val="dk1"/>
                </a:solidFill>
                <a:latin typeface="Roboto"/>
                <a:ea typeface="Roboto"/>
                <a:cs typeface="Roboto"/>
                <a:sym typeface="Roboto"/>
              </a:rPr>
              <a:t>Support</a:t>
            </a:r>
            <a:endParaRPr/>
          </a:p>
          <a:p>
            <a:pPr indent="-514350" lvl="0" marL="514350" marR="0" rtl="0" algn="l">
              <a:spcBef>
                <a:spcPts val="600"/>
              </a:spcBef>
              <a:spcAft>
                <a:spcPts val="0"/>
              </a:spcAft>
              <a:buClr>
                <a:srgbClr val="00B050"/>
              </a:buClr>
              <a:buSzPts val="3200"/>
              <a:buFont typeface="Calibri"/>
              <a:buAutoNum type="arabicPeriod"/>
            </a:pPr>
            <a:r>
              <a:rPr lang="en-AU" sz="3200">
                <a:solidFill>
                  <a:schemeClr val="dk1"/>
                </a:solidFill>
                <a:latin typeface="Roboto"/>
                <a:ea typeface="Roboto"/>
                <a:cs typeface="Roboto"/>
                <a:sym typeface="Roboto"/>
              </a:rPr>
              <a:t>Succession planning</a:t>
            </a:r>
            <a:endParaRPr/>
          </a:p>
          <a:p>
            <a:pPr indent="-514350" lvl="0" marL="514350" marR="0" rtl="0" algn="l">
              <a:spcBef>
                <a:spcPts val="600"/>
              </a:spcBef>
              <a:spcAft>
                <a:spcPts val="0"/>
              </a:spcAft>
              <a:buClr>
                <a:srgbClr val="00B050"/>
              </a:buClr>
              <a:buSzPts val="3200"/>
              <a:buFont typeface="Calibri"/>
              <a:buAutoNum type="arabicPeriod"/>
            </a:pPr>
            <a:r>
              <a:rPr lang="en-AU" sz="3200">
                <a:solidFill>
                  <a:schemeClr val="dk1"/>
                </a:solidFill>
                <a:latin typeface="Roboto"/>
                <a:ea typeface="Roboto"/>
                <a:cs typeface="Roboto"/>
                <a:sym typeface="Roboto"/>
              </a:rPr>
              <a:t>Staff retention</a:t>
            </a:r>
            <a:endParaRPr/>
          </a:p>
          <a:p>
            <a:pPr indent="-514350" lvl="0" marL="514350" marR="0" rtl="0" algn="l">
              <a:spcBef>
                <a:spcPts val="600"/>
              </a:spcBef>
              <a:spcAft>
                <a:spcPts val="0"/>
              </a:spcAft>
              <a:buClr>
                <a:srgbClr val="00B050"/>
              </a:buClr>
              <a:buSzPts val="3200"/>
              <a:buFont typeface="Calibri"/>
              <a:buAutoNum type="arabicPeriod"/>
            </a:pPr>
            <a:r>
              <a:rPr lang="en-AU" sz="3200">
                <a:solidFill>
                  <a:schemeClr val="dk1"/>
                </a:solidFill>
                <a:latin typeface="Roboto"/>
                <a:ea typeface="Roboto"/>
                <a:cs typeface="Roboto"/>
                <a:sym typeface="Roboto"/>
              </a:rPr>
              <a:t>Culture </a:t>
            </a:r>
            <a:endParaRPr/>
          </a:p>
          <a:p>
            <a:pPr indent="0" lvl="0" marL="0" marR="0" rtl="0" algn="l">
              <a:spcBef>
                <a:spcPts val="600"/>
              </a:spcBef>
              <a:spcAft>
                <a:spcPts val="0"/>
              </a:spcAft>
              <a:buNone/>
            </a:pPr>
            <a:r>
              <a:t/>
            </a:r>
            <a:endParaRPr sz="2400">
              <a:solidFill>
                <a:schemeClr val="dk1"/>
              </a:solidFill>
              <a:latin typeface="Roboto"/>
              <a:ea typeface="Roboto"/>
              <a:cs typeface="Roboto"/>
              <a:sym typeface="Roboto"/>
            </a:endParaRPr>
          </a:p>
        </p:txBody>
      </p:sp>
      <p:sp>
        <p:nvSpPr>
          <p:cNvPr id="177" name="Google Shape;177;p4"/>
          <p:cNvSpPr txBox="1"/>
          <p:nvPr/>
        </p:nvSpPr>
        <p:spPr>
          <a:xfrm>
            <a:off x="-1939505" y="6164427"/>
            <a:ext cx="2096102" cy="47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Free sapling plant growing vector" id="178" name="Google Shape;178;p4"/>
          <p:cNvPicPr preferRelativeResize="0"/>
          <p:nvPr/>
        </p:nvPicPr>
        <p:blipFill rotWithShape="1">
          <a:blip r:embed="rId4">
            <a:alphaModFix/>
          </a:blip>
          <a:srcRect b="0" l="0" r="0" t="0"/>
          <a:stretch/>
        </p:blipFill>
        <p:spPr>
          <a:xfrm>
            <a:off x="6096000" y="2838636"/>
            <a:ext cx="6002695" cy="361567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3" name="Shape 183"/>
        <p:cNvGrpSpPr/>
        <p:nvPr/>
      </p:nvGrpSpPr>
      <p:grpSpPr>
        <a:xfrm>
          <a:off x="0" y="0"/>
          <a:ext cx="0" cy="0"/>
          <a:chOff x="0" y="0"/>
          <a:chExt cx="0" cy="0"/>
        </a:xfrm>
      </p:grpSpPr>
      <p:sp>
        <p:nvSpPr>
          <p:cNvPr id="184" name="Google Shape;184;p5"/>
          <p:cNvSpPr txBox="1"/>
          <p:nvPr/>
        </p:nvSpPr>
        <p:spPr>
          <a:xfrm>
            <a:off x="1546445" y="185368"/>
            <a:ext cx="1045169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4000">
                <a:solidFill>
                  <a:srgbClr val="385623"/>
                </a:solidFill>
                <a:latin typeface="Roboto"/>
                <a:ea typeface="Roboto"/>
                <a:cs typeface="Roboto"/>
                <a:sym typeface="Roboto"/>
              </a:rPr>
              <a:t>Identifying Potential – Promote V Recruit</a:t>
            </a:r>
            <a:endParaRPr/>
          </a:p>
        </p:txBody>
      </p:sp>
      <p:pic>
        <p:nvPicPr>
          <p:cNvPr id="185" name="Google Shape;185;p5"/>
          <p:cNvPicPr preferRelativeResize="0"/>
          <p:nvPr/>
        </p:nvPicPr>
        <p:blipFill rotWithShape="1">
          <a:blip r:embed="rId3">
            <a:alphaModFix/>
          </a:blip>
          <a:srcRect b="0" l="0" r="0" t="0"/>
          <a:stretch/>
        </p:blipFill>
        <p:spPr>
          <a:xfrm rot="-5400000">
            <a:off x="-264039" y="349448"/>
            <a:ext cx="1803925" cy="1198699"/>
          </a:xfrm>
          <a:prstGeom prst="rect">
            <a:avLst/>
          </a:prstGeom>
          <a:noFill/>
          <a:ln>
            <a:noFill/>
          </a:ln>
        </p:spPr>
      </p:pic>
      <p:sp>
        <p:nvSpPr>
          <p:cNvPr id="186" name="Google Shape;186;p5"/>
          <p:cNvSpPr/>
          <p:nvPr/>
        </p:nvSpPr>
        <p:spPr>
          <a:xfrm rot="5400000">
            <a:off x="6292911" y="-3892329"/>
            <a:ext cx="45719" cy="9538653"/>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5"/>
          <p:cNvSpPr txBox="1"/>
          <p:nvPr/>
        </p:nvSpPr>
        <p:spPr>
          <a:xfrm>
            <a:off x="1135966" y="1042796"/>
            <a:ext cx="4237200" cy="5793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3200">
                <a:solidFill>
                  <a:srgbClr val="00B050"/>
                </a:solidFill>
                <a:latin typeface="Roboto"/>
                <a:ea typeface="Roboto"/>
                <a:cs typeface="Roboto"/>
                <a:sym typeface="Roboto"/>
              </a:rPr>
              <a:t>What to look for</a:t>
            </a:r>
            <a:endParaRPr/>
          </a:p>
          <a:p>
            <a:pPr indent="-450850" lvl="0" marL="457200" marR="0" rtl="0" algn="l">
              <a:spcBef>
                <a:spcPts val="600"/>
              </a:spcBef>
              <a:spcAft>
                <a:spcPts val="0"/>
              </a:spcAft>
              <a:buClr>
                <a:srgbClr val="00B050"/>
              </a:buClr>
              <a:buSzPts val="3260"/>
              <a:buFont typeface="Roboto"/>
              <a:buChar char="•"/>
            </a:pPr>
            <a:r>
              <a:rPr lang="en-AU" sz="2700">
                <a:solidFill>
                  <a:schemeClr val="dk1"/>
                </a:solidFill>
                <a:latin typeface="Roboto"/>
                <a:ea typeface="Roboto"/>
                <a:cs typeface="Roboto"/>
                <a:sym typeface="Roboto"/>
              </a:rPr>
              <a:t>Empathy</a:t>
            </a:r>
            <a:endParaRPr sz="1300"/>
          </a:p>
          <a:p>
            <a:pPr indent="-450850" lvl="0" marL="457200" marR="0" rtl="0" algn="l">
              <a:spcBef>
                <a:spcPts val="600"/>
              </a:spcBef>
              <a:spcAft>
                <a:spcPts val="0"/>
              </a:spcAft>
              <a:buClr>
                <a:srgbClr val="00B050"/>
              </a:buClr>
              <a:buSzPts val="3260"/>
              <a:buFont typeface="Roboto"/>
              <a:buChar char="•"/>
            </a:pPr>
            <a:r>
              <a:rPr lang="en-AU" sz="2700">
                <a:solidFill>
                  <a:schemeClr val="dk1"/>
                </a:solidFill>
                <a:latin typeface="Roboto"/>
                <a:ea typeface="Roboto"/>
                <a:cs typeface="Roboto"/>
                <a:sym typeface="Roboto"/>
              </a:rPr>
              <a:t>Emotional Intelligence</a:t>
            </a:r>
            <a:endParaRPr sz="1300"/>
          </a:p>
          <a:p>
            <a:pPr indent="-450850" lvl="0" marL="457200" marR="0" rtl="0" algn="l">
              <a:spcBef>
                <a:spcPts val="600"/>
              </a:spcBef>
              <a:spcAft>
                <a:spcPts val="0"/>
              </a:spcAft>
              <a:buClr>
                <a:srgbClr val="00B050"/>
              </a:buClr>
              <a:buSzPts val="3260"/>
              <a:buFont typeface="Roboto"/>
              <a:buChar char="•"/>
            </a:pPr>
            <a:r>
              <a:rPr lang="en-AU" sz="2700">
                <a:solidFill>
                  <a:schemeClr val="dk1"/>
                </a:solidFill>
                <a:latin typeface="Roboto"/>
                <a:ea typeface="Roboto"/>
                <a:cs typeface="Roboto"/>
                <a:sym typeface="Roboto"/>
              </a:rPr>
              <a:t>Initiative</a:t>
            </a:r>
            <a:endParaRPr sz="1300"/>
          </a:p>
          <a:p>
            <a:pPr indent="-450850" lvl="0" marL="457200" marR="0" rtl="0" algn="l">
              <a:spcBef>
                <a:spcPts val="600"/>
              </a:spcBef>
              <a:spcAft>
                <a:spcPts val="0"/>
              </a:spcAft>
              <a:buClr>
                <a:srgbClr val="00B050"/>
              </a:buClr>
              <a:buSzPts val="3260"/>
              <a:buFont typeface="Roboto"/>
              <a:buChar char="•"/>
            </a:pPr>
            <a:r>
              <a:rPr lang="en-AU" sz="2700">
                <a:solidFill>
                  <a:schemeClr val="dk1"/>
                </a:solidFill>
                <a:latin typeface="Roboto"/>
                <a:ea typeface="Roboto"/>
                <a:cs typeface="Roboto"/>
                <a:sym typeface="Roboto"/>
              </a:rPr>
              <a:t>Problem solving</a:t>
            </a:r>
            <a:endParaRPr sz="1300"/>
          </a:p>
          <a:p>
            <a:pPr indent="-450850" lvl="0" marL="457200" marR="0" rtl="0" algn="l">
              <a:spcBef>
                <a:spcPts val="600"/>
              </a:spcBef>
              <a:spcAft>
                <a:spcPts val="0"/>
              </a:spcAft>
              <a:buClr>
                <a:srgbClr val="00B050"/>
              </a:buClr>
              <a:buSzPts val="3260"/>
              <a:buFont typeface="Roboto"/>
              <a:buChar char="•"/>
            </a:pPr>
            <a:r>
              <a:rPr lang="en-AU" sz="2700">
                <a:solidFill>
                  <a:schemeClr val="dk1"/>
                </a:solidFill>
                <a:latin typeface="Roboto"/>
                <a:ea typeface="Roboto"/>
                <a:cs typeface="Roboto"/>
                <a:sym typeface="Roboto"/>
              </a:rPr>
              <a:t>Curiosity</a:t>
            </a:r>
            <a:endParaRPr sz="1300"/>
          </a:p>
          <a:p>
            <a:pPr indent="-450850" lvl="0" marL="457200" marR="0" rtl="0" algn="l">
              <a:spcBef>
                <a:spcPts val="600"/>
              </a:spcBef>
              <a:spcAft>
                <a:spcPts val="0"/>
              </a:spcAft>
              <a:buClr>
                <a:srgbClr val="00B050"/>
              </a:buClr>
              <a:buSzPts val="3260"/>
              <a:buFont typeface="Roboto"/>
              <a:buChar char="•"/>
            </a:pPr>
            <a:r>
              <a:rPr lang="en-AU" sz="2700">
                <a:solidFill>
                  <a:schemeClr val="dk1"/>
                </a:solidFill>
                <a:latin typeface="Roboto"/>
                <a:ea typeface="Roboto"/>
                <a:cs typeface="Roboto"/>
                <a:sym typeface="Roboto"/>
              </a:rPr>
              <a:t>Keenness to learn </a:t>
            </a:r>
            <a:endParaRPr sz="1300"/>
          </a:p>
          <a:p>
            <a:pPr indent="-450850" lvl="0" marL="457200" marR="0" rtl="0" algn="l">
              <a:spcBef>
                <a:spcPts val="600"/>
              </a:spcBef>
              <a:spcAft>
                <a:spcPts val="0"/>
              </a:spcAft>
              <a:buClr>
                <a:srgbClr val="00B050"/>
              </a:buClr>
              <a:buSzPts val="3260"/>
              <a:buFont typeface="Roboto"/>
              <a:buChar char="•"/>
            </a:pPr>
            <a:r>
              <a:rPr lang="en-AU" sz="2700">
                <a:solidFill>
                  <a:schemeClr val="dk1"/>
                </a:solidFill>
                <a:latin typeface="Roboto"/>
                <a:ea typeface="Roboto"/>
                <a:cs typeface="Roboto"/>
                <a:sym typeface="Roboto"/>
              </a:rPr>
              <a:t>Good communication</a:t>
            </a:r>
            <a:endParaRPr sz="1300"/>
          </a:p>
          <a:p>
            <a:pPr indent="-450850" lvl="0" marL="457200" marR="0" rtl="0" algn="l">
              <a:spcBef>
                <a:spcPts val="600"/>
              </a:spcBef>
              <a:spcAft>
                <a:spcPts val="0"/>
              </a:spcAft>
              <a:buClr>
                <a:srgbClr val="00B050"/>
              </a:buClr>
              <a:buSzPts val="3260"/>
              <a:buFont typeface="Roboto"/>
              <a:buChar char="•"/>
            </a:pPr>
            <a:r>
              <a:rPr lang="en-AU" sz="2700">
                <a:solidFill>
                  <a:schemeClr val="dk1"/>
                </a:solidFill>
                <a:latin typeface="Roboto"/>
                <a:ea typeface="Roboto"/>
                <a:cs typeface="Roboto"/>
                <a:sym typeface="Roboto"/>
              </a:rPr>
              <a:t>Motivation</a:t>
            </a:r>
            <a:endParaRPr sz="1300"/>
          </a:p>
          <a:p>
            <a:pPr indent="-450850" lvl="0" marL="457200" marR="0" rtl="0" algn="l">
              <a:spcBef>
                <a:spcPts val="600"/>
              </a:spcBef>
              <a:spcAft>
                <a:spcPts val="0"/>
              </a:spcAft>
              <a:buClr>
                <a:srgbClr val="00B050"/>
              </a:buClr>
              <a:buSzPts val="3260"/>
              <a:buFont typeface="Roboto"/>
              <a:buChar char="•"/>
            </a:pPr>
            <a:r>
              <a:rPr lang="en-AU" sz="2700">
                <a:solidFill>
                  <a:schemeClr val="dk1"/>
                </a:solidFill>
                <a:latin typeface="Roboto"/>
                <a:ea typeface="Roboto"/>
                <a:cs typeface="Roboto"/>
                <a:sym typeface="Roboto"/>
              </a:rPr>
              <a:t>Accountability</a:t>
            </a:r>
            <a:endParaRPr sz="1300"/>
          </a:p>
        </p:txBody>
      </p:sp>
      <p:sp>
        <p:nvSpPr>
          <p:cNvPr id="188" name="Google Shape;188;p5"/>
          <p:cNvSpPr txBox="1"/>
          <p:nvPr/>
        </p:nvSpPr>
        <p:spPr>
          <a:xfrm>
            <a:off x="6578424" y="1042796"/>
            <a:ext cx="5419711" cy="515525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3200">
                <a:solidFill>
                  <a:srgbClr val="00B050"/>
                </a:solidFill>
                <a:latin typeface="Roboto"/>
                <a:ea typeface="Roboto"/>
                <a:cs typeface="Roboto"/>
                <a:sym typeface="Roboto"/>
              </a:rPr>
              <a:t>What to hire for - Shortlisting</a:t>
            </a:r>
            <a:endParaRPr/>
          </a:p>
          <a:p>
            <a:pPr indent="-457200" lvl="0" marL="457200" marR="0" rtl="0" algn="l">
              <a:spcBef>
                <a:spcPts val="600"/>
              </a:spcBef>
              <a:spcAft>
                <a:spcPts val="0"/>
              </a:spcAft>
              <a:buClr>
                <a:srgbClr val="00B050"/>
              </a:buClr>
              <a:buSzPts val="3360"/>
              <a:buFont typeface="Roboto"/>
              <a:buChar char="•"/>
            </a:pPr>
            <a:r>
              <a:rPr lang="en-AU" sz="2800">
                <a:solidFill>
                  <a:schemeClr val="dk1"/>
                </a:solidFill>
                <a:latin typeface="Roboto"/>
                <a:ea typeface="Roboto"/>
                <a:cs typeface="Roboto"/>
                <a:sym typeface="Roboto"/>
              </a:rPr>
              <a:t>Admin skills</a:t>
            </a:r>
            <a:endParaRPr/>
          </a:p>
          <a:p>
            <a:pPr indent="-457200" lvl="0" marL="457200" marR="0" rtl="0" algn="l">
              <a:spcBef>
                <a:spcPts val="600"/>
              </a:spcBef>
              <a:spcAft>
                <a:spcPts val="0"/>
              </a:spcAft>
              <a:buClr>
                <a:srgbClr val="00B050"/>
              </a:buClr>
              <a:buSzPts val="3360"/>
              <a:buFont typeface="Roboto"/>
              <a:buChar char="•"/>
            </a:pPr>
            <a:r>
              <a:rPr lang="en-AU" sz="2800">
                <a:solidFill>
                  <a:schemeClr val="dk1"/>
                </a:solidFill>
                <a:latin typeface="Roboto"/>
                <a:ea typeface="Roboto"/>
                <a:cs typeface="Roboto"/>
                <a:sym typeface="Roboto"/>
              </a:rPr>
              <a:t>Leadership</a:t>
            </a:r>
            <a:endParaRPr/>
          </a:p>
          <a:p>
            <a:pPr indent="-457200" lvl="0" marL="457200" marR="0" rtl="0" algn="l">
              <a:spcBef>
                <a:spcPts val="600"/>
              </a:spcBef>
              <a:spcAft>
                <a:spcPts val="0"/>
              </a:spcAft>
              <a:buClr>
                <a:srgbClr val="00B050"/>
              </a:buClr>
              <a:buSzPts val="3360"/>
              <a:buFont typeface="Roboto"/>
              <a:buChar char="•"/>
            </a:pPr>
            <a:r>
              <a:rPr lang="en-AU" sz="2800">
                <a:solidFill>
                  <a:schemeClr val="dk1"/>
                </a:solidFill>
                <a:latin typeface="Roboto"/>
                <a:ea typeface="Roboto"/>
                <a:cs typeface="Roboto"/>
                <a:sym typeface="Roboto"/>
              </a:rPr>
              <a:t>Communication</a:t>
            </a:r>
            <a:endParaRPr/>
          </a:p>
          <a:p>
            <a:pPr indent="-457200" lvl="0" marL="457200" marR="0" rtl="0" algn="l">
              <a:spcBef>
                <a:spcPts val="600"/>
              </a:spcBef>
              <a:spcAft>
                <a:spcPts val="0"/>
              </a:spcAft>
              <a:buClr>
                <a:srgbClr val="00B050"/>
              </a:buClr>
              <a:buSzPts val="3360"/>
              <a:buFont typeface="Roboto"/>
              <a:buChar char="•"/>
            </a:pPr>
            <a:r>
              <a:rPr lang="en-AU" sz="2800">
                <a:solidFill>
                  <a:schemeClr val="dk1"/>
                </a:solidFill>
                <a:latin typeface="Roboto"/>
                <a:ea typeface="Roboto"/>
                <a:cs typeface="Roboto"/>
                <a:sym typeface="Roboto"/>
              </a:rPr>
              <a:t>Staff training</a:t>
            </a:r>
            <a:endParaRPr/>
          </a:p>
          <a:p>
            <a:pPr indent="-457200" lvl="0" marL="457200" marR="0" rtl="0" algn="l">
              <a:spcBef>
                <a:spcPts val="600"/>
              </a:spcBef>
              <a:spcAft>
                <a:spcPts val="0"/>
              </a:spcAft>
              <a:buClr>
                <a:srgbClr val="00B050"/>
              </a:buClr>
              <a:buSzPts val="3360"/>
              <a:buFont typeface="Roboto"/>
              <a:buChar char="•"/>
            </a:pPr>
            <a:r>
              <a:rPr lang="en-AU" sz="2800">
                <a:solidFill>
                  <a:schemeClr val="dk1"/>
                </a:solidFill>
                <a:latin typeface="Roboto"/>
                <a:ea typeface="Roboto"/>
                <a:cs typeface="Roboto"/>
                <a:sym typeface="Roboto"/>
              </a:rPr>
              <a:t>Professional development</a:t>
            </a:r>
            <a:endParaRPr/>
          </a:p>
          <a:p>
            <a:pPr indent="-457200" lvl="0" marL="457200" marR="0" rtl="0" algn="l">
              <a:spcBef>
                <a:spcPts val="600"/>
              </a:spcBef>
              <a:spcAft>
                <a:spcPts val="0"/>
              </a:spcAft>
              <a:buClr>
                <a:srgbClr val="00B050"/>
              </a:buClr>
              <a:buSzPts val="3360"/>
              <a:buFont typeface="Roboto"/>
              <a:buChar char="•"/>
            </a:pPr>
            <a:r>
              <a:rPr lang="en-AU" sz="2800">
                <a:solidFill>
                  <a:schemeClr val="dk1"/>
                </a:solidFill>
                <a:latin typeface="Roboto"/>
                <a:ea typeface="Roboto"/>
                <a:cs typeface="Roboto"/>
                <a:sym typeface="Roboto"/>
              </a:rPr>
              <a:t>Why this role?</a:t>
            </a:r>
            <a:endParaRPr/>
          </a:p>
          <a:p>
            <a:pPr indent="-457200" lvl="0" marL="457200" marR="0" rtl="0" algn="l">
              <a:spcBef>
                <a:spcPts val="600"/>
              </a:spcBef>
              <a:spcAft>
                <a:spcPts val="0"/>
              </a:spcAft>
              <a:buClr>
                <a:srgbClr val="00B050"/>
              </a:buClr>
              <a:buSzPts val="3360"/>
              <a:buFont typeface="Roboto"/>
              <a:buChar char="•"/>
            </a:pPr>
            <a:r>
              <a:rPr lang="en-AU" sz="2800">
                <a:solidFill>
                  <a:schemeClr val="dk1"/>
                </a:solidFill>
                <a:latin typeface="Roboto"/>
                <a:ea typeface="Roboto"/>
                <a:cs typeface="Roboto"/>
                <a:sym typeface="Roboto"/>
              </a:rPr>
              <a:t>Use behavioural interviewing</a:t>
            </a:r>
            <a:endParaRPr/>
          </a:p>
          <a:p>
            <a:pPr indent="-243840" lvl="0" marL="457200" marR="0" rtl="0" algn="l">
              <a:spcBef>
                <a:spcPts val="600"/>
              </a:spcBef>
              <a:spcAft>
                <a:spcPts val="0"/>
              </a:spcAft>
              <a:buClr>
                <a:srgbClr val="00B050"/>
              </a:buClr>
              <a:buSzPts val="3360"/>
              <a:buFont typeface="Calibri"/>
              <a:buNone/>
            </a:pPr>
            <a:r>
              <a:t/>
            </a:r>
            <a:endParaRPr sz="2800">
              <a:solidFill>
                <a:schemeClr val="dk1"/>
              </a:solidFill>
              <a:latin typeface="Roboto"/>
              <a:ea typeface="Roboto"/>
              <a:cs typeface="Roboto"/>
              <a:sym typeface="Roboto"/>
            </a:endParaRPr>
          </a:p>
          <a:p>
            <a:pPr indent="0" lvl="0" marL="0" marR="0" rtl="0" algn="l">
              <a:spcBef>
                <a:spcPts val="600"/>
              </a:spcBef>
              <a:spcAft>
                <a:spcPts val="0"/>
              </a:spcAft>
              <a:buNone/>
            </a:pPr>
            <a:r>
              <a:rPr lang="en-AU" sz="2800">
                <a:solidFill>
                  <a:schemeClr val="dk1"/>
                </a:solidFill>
                <a:latin typeface="Roboto"/>
                <a:ea typeface="Roboto"/>
                <a:cs typeface="Roboto"/>
                <a:sym typeface="Roboto"/>
              </a:rPr>
              <a:t>        </a:t>
            </a:r>
            <a:endParaRPr sz="3200">
              <a:solidFill>
                <a:schemeClr val="dk1"/>
              </a:solidFill>
              <a:latin typeface="Roboto"/>
              <a:ea typeface="Roboto"/>
              <a:cs typeface="Roboto"/>
              <a:sym typeface="Roboto"/>
            </a:endParaRPr>
          </a:p>
        </p:txBody>
      </p:sp>
      <p:pic>
        <p:nvPicPr>
          <p:cNvPr descr="Free plant pot tender vector" id="189" name="Google Shape;189;p5"/>
          <p:cNvPicPr preferRelativeResize="0"/>
          <p:nvPr/>
        </p:nvPicPr>
        <p:blipFill rotWithShape="1">
          <a:blip r:embed="rId4">
            <a:alphaModFix/>
          </a:blip>
          <a:srcRect b="0" l="0" r="0" t="0"/>
          <a:stretch/>
        </p:blipFill>
        <p:spPr>
          <a:xfrm>
            <a:off x="4716379" y="1235242"/>
            <a:ext cx="2246596" cy="597069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4" name="Shape 194"/>
        <p:cNvGrpSpPr/>
        <p:nvPr/>
      </p:nvGrpSpPr>
      <p:grpSpPr>
        <a:xfrm>
          <a:off x="0" y="0"/>
          <a:ext cx="0" cy="0"/>
          <a:chOff x="0" y="0"/>
          <a:chExt cx="0" cy="0"/>
        </a:xfrm>
      </p:grpSpPr>
      <p:pic>
        <p:nvPicPr>
          <p:cNvPr id="195" name="Google Shape;195;p6"/>
          <p:cNvPicPr preferRelativeResize="0"/>
          <p:nvPr/>
        </p:nvPicPr>
        <p:blipFill rotWithShape="1">
          <a:blip r:embed="rId3">
            <a:alphaModFix/>
          </a:blip>
          <a:srcRect b="0" l="0" r="0" t="0"/>
          <a:stretch/>
        </p:blipFill>
        <p:spPr>
          <a:xfrm rot="-5400000">
            <a:off x="-336961" y="336961"/>
            <a:ext cx="2008682" cy="1334759"/>
          </a:xfrm>
          <a:prstGeom prst="rect">
            <a:avLst/>
          </a:prstGeom>
          <a:noFill/>
          <a:ln>
            <a:noFill/>
          </a:ln>
        </p:spPr>
      </p:pic>
      <p:sp>
        <p:nvSpPr>
          <p:cNvPr id="196" name="Google Shape;196;p6"/>
          <p:cNvSpPr txBox="1"/>
          <p:nvPr/>
        </p:nvSpPr>
        <p:spPr>
          <a:xfrm>
            <a:off x="16869" y="1826471"/>
            <a:ext cx="3798558"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4000">
                <a:solidFill>
                  <a:srgbClr val="385623"/>
                </a:solidFill>
                <a:latin typeface="Roboto"/>
                <a:ea typeface="Roboto"/>
                <a:cs typeface="Roboto"/>
                <a:sym typeface="Roboto"/>
              </a:rPr>
              <a:t>   The Proposal</a:t>
            </a:r>
            <a:endParaRPr/>
          </a:p>
          <a:p>
            <a:pPr indent="0" lvl="0" marL="0" marR="0" rtl="0" algn="l">
              <a:spcBef>
                <a:spcPts val="0"/>
              </a:spcBef>
              <a:spcAft>
                <a:spcPts val="0"/>
              </a:spcAft>
              <a:buNone/>
            </a:pPr>
            <a:r>
              <a:rPr lang="en-AU" sz="4000">
                <a:solidFill>
                  <a:srgbClr val="385623"/>
                </a:solidFill>
                <a:latin typeface="Roboto"/>
                <a:ea typeface="Roboto"/>
                <a:cs typeface="Roboto"/>
                <a:sym typeface="Roboto"/>
              </a:rPr>
              <a:t>   </a:t>
            </a:r>
            <a:r>
              <a:rPr lang="en-AU" sz="4000">
                <a:solidFill>
                  <a:srgbClr val="00B050"/>
                </a:solidFill>
                <a:latin typeface="Roboto"/>
                <a:ea typeface="Roboto"/>
                <a:cs typeface="Roboto"/>
                <a:sym typeface="Roboto"/>
              </a:rPr>
              <a:t>10 Key Steps</a:t>
            </a:r>
            <a:endParaRPr/>
          </a:p>
        </p:txBody>
      </p:sp>
      <p:sp>
        <p:nvSpPr>
          <p:cNvPr id="197" name="Google Shape;197;p6"/>
          <p:cNvSpPr txBox="1"/>
          <p:nvPr/>
        </p:nvSpPr>
        <p:spPr>
          <a:xfrm>
            <a:off x="4311902" y="673892"/>
            <a:ext cx="7510304" cy="5863144"/>
          </a:xfrm>
          <a:prstGeom prst="rect">
            <a:avLst/>
          </a:prstGeom>
          <a:noFill/>
          <a:ln>
            <a:noFill/>
          </a:ln>
        </p:spPr>
        <p:txBody>
          <a:bodyPr anchorCtr="0" anchor="t" bIns="45700" lIns="91425" spcFirstLastPara="1" rIns="91425" wrap="square" tIns="45700">
            <a:spAutoFit/>
          </a:bodyPr>
          <a:lstStyle/>
          <a:p>
            <a:pPr indent="-514350" lvl="0" marL="514350" marR="0" rtl="0" algn="l">
              <a:spcBef>
                <a:spcPts val="0"/>
              </a:spcBef>
              <a:spcAft>
                <a:spcPts val="0"/>
              </a:spcAft>
              <a:buClr>
                <a:srgbClr val="00B050"/>
              </a:buClr>
              <a:buSzPts val="3000"/>
              <a:buFont typeface="Calibri"/>
              <a:buAutoNum type="arabicPeriod"/>
            </a:pPr>
            <a:r>
              <a:rPr lang="en-AU" sz="3000">
                <a:solidFill>
                  <a:schemeClr val="dk1"/>
                </a:solidFill>
                <a:latin typeface="Roboto"/>
                <a:ea typeface="Roboto"/>
                <a:cs typeface="Roboto"/>
                <a:sym typeface="Roboto"/>
              </a:rPr>
              <a:t>Background – reason for proposal</a:t>
            </a:r>
            <a:endParaRPr/>
          </a:p>
          <a:p>
            <a:pPr indent="-514350" lvl="0" marL="514350" marR="0" rtl="0" algn="l">
              <a:spcBef>
                <a:spcPts val="1000"/>
              </a:spcBef>
              <a:spcAft>
                <a:spcPts val="0"/>
              </a:spcAft>
              <a:buClr>
                <a:srgbClr val="00B050"/>
              </a:buClr>
              <a:buSzPts val="3000"/>
              <a:buFont typeface="Calibri"/>
              <a:buAutoNum type="arabicPeriod"/>
            </a:pPr>
            <a:r>
              <a:rPr lang="en-AU" sz="3000">
                <a:solidFill>
                  <a:schemeClr val="dk1"/>
                </a:solidFill>
                <a:latin typeface="Roboto"/>
                <a:ea typeface="Roboto"/>
                <a:cs typeface="Roboto"/>
                <a:sym typeface="Roboto"/>
              </a:rPr>
              <a:t>Proposed role for 2IC</a:t>
            </a:r>
            <a:endParaRPr/>
          </a:p>
          <a:p>
            <a:pPr indent="-514350" lvl="0" marL="514350" marR="0" rtl="0" algn="l">
              <a:spcBef>
                <a:spcPts val="1000"/>
              </a:spcBef>
              <a:spcAft>
                <a:spcPts val="0"/>
              </a:spcAft>
              <a:buClr>
                <a:srgbClr val="00B050"/>
              </a:buClr>
              <a:buSzPts val="3000"/>
              <a:buFont typeface="Calibri"/>
              <a:buAutoNum type="arabicPeriod"/>
            </a:pPr>
            <a:r>
              <a:rPr lang="en-AU" sz="3000">
                <a:solidFill>
                  <a:schemeClr val="dk1"/>
                </a:solidFill>
                <a:latin typeface="Roboto"/>
                <a:ea typeface="Roboto"/>
                <a:cs typeface="Roboto"/>
                <a:sym typeface="Roboto"/>
              </a:rPr>
              <a:t>Structure</a:t>
            </a:r>
            <a:endParaRPr/>
          </a:p>
          <a:p>
            <a:pPr indent="-514350" lvl="0" marL="514350" marR="0" rtl="0" algn="l">
              <a:spcBef>
                <a:spcPts val="1000"/>
              </a:spcBef>
              <a:spcAft>
                <a:spcPts val="0"/>
              </a:spcAft>
              <a:buClr>
                <a:srgbClr val="00B050"/>
              </a:buClr>
              <a:buSzPts val="3000"/>
              <a:buFont typeface="Calibri"/>
              <a:buAutoNum type="arabicPeriod"/>
            </a:pPr>
            <a:r>
              <a:rPr lang="en-AU" sz="3000">
                <a:solidFill>
                  <a:schemeClr val="dk1"/>
                </a:solidFill>
                <a:latin typeface="Roboto"/>
                <a:ea typeface="Roboto"/>
                <a:cs typeface="Roboto"/>
                <a:sym typeface="Roboto"/>
              </a:rPr>
              <a:t>Selection criteria</a:t>
            </a:r>
            <a:endParaRPr/>
          </a:p>
          <a:p>
            <a:pPr indent="-514350" lvl="0" marL="514350" marR="0" rtl="0" algn="l">
              <a:spcBef>
                <a:spcPts val="1000"/>
              </a:spcBef>
              <a:spcAft>
                <a:spcPts val="0"/>
              </a:spcAft>
              <a:buClr>
                <a:srgbClr val="00B050"/>
              </a:buClr>
              <a:buSzPts val="3000"/>
              <a:buFont typeface="Calibri"/>
              <a:buAutoNum type="arabicPeriod"/>
            </a:pPr>
            <a:r>
              <a:rPr lang="en-AU" sz="3000">
                <a:solidFill>
                  <a:schemeClr val="dk1"/>
                </a:solidFill>
                <a:latin typeface="Roboto"/>
                <a:ea typeface="Roboto"/>
                <a:cs typeface="Roboto"/>
                <a:sym typeface="Roboto"/>
              </a:rPr>
              <a:t>Benefits </a:t>
            </a:r>
            <a:endParaRPr/>
          </a:p>
          <a:p>
            <a:pPr indent="-514350" lvl="0" marL="514350" marR="0" rtl="0" algn="l">
              <a:spcBef>
                <a:spcPts val="1000"/>
              </a:spcBef>
              <a:spcAft>
                <a:spcPts val="0"/>
              </a:spcAft>
              <a:buClr>
                <a:srgbClr val="00B050"/>
              </a:buClr>
              <a:buSzPts val="3000"/>
              <a:buFont typeface="Calibri"/>
              <a:buAutoNum type="arabicPeriod"/>
            </a:pPr>
            <a:r>
              <a:rPr lang="en-AU" sz="3000">
                <a:solidFill>
                  <a:schemeClr val="dk1"/>
                </a:solidFill>
                <a:latin typeface="Roboto"/>
                <a:ea typeface="Roboto"/>
                <a:cs typeface="Roboto"/>
                <a:sym typeface="Roboto"/>
              </a:rPr>
              <a:t>What will it cost? </a:t>
            </a:r>
            <a:endParaRPr/>
          </a:p>
          <a:p>
            <a:pPr indent="-514350" lvl="0" marL="514350" marR="0" rtl="0" algn="l">
              <a:spcBef>
                <a:spcPts val="1000"/>
              </a:spcBef>
              <a:spcAft>
                <a:spcPts val="0"/>
              </a:spcAft>
              <a:buClr>
                <a:srgbClr val="00B050"/>
              </a:buClr>
              <a:buSzPts val="3000"/>
              <a:buFont typeface="Calibri"/>
              <a:buAutoNum type="arabicPeriod"/>
            </a:pPr>
            <a:r>
              <a:rPr lang="en-AU" sz="3000">
                <a:solidFill>
                  <a:schemeClr val="dk1"/>
                </a:solidFill>
                <a:latin typeface="Roboto"/>
                <a:ea typeface="Roboto"/>
                <a:cs typeface="Roboto"/>
                <a:sym typeface="Roboto"/>
              </a:rPr>
              <a:t>Offsetting costs</a:t>
            </a:r>
            <a:endParaRPr/>
          </a:p>
          <a:p>
            <a:pPr indent="-514350" lvl="0" marL="514350" marR="0" rtl="0" algn="l">
              <a:spcBef>
                <a:spcPts val="1000"/>
              </a:spcBef>
              <a:spcAft>
                <a:spcPts val="0"/>
              </a:spcAft>
              <a:buClr>
                <a:srgbClr val="00B050"/>
              </a:buClr>
              <a:buSzPts val="3000"/>
              <a:buFont typeface="Calibri"/>
              <a:buAutoNum type="arabicPeriod"/>
            </a:pPr>
            <a:r>
              <a:rPr lang="en-AU" sz="3000">
                <a:solidFill>
                  <a:schemeClr val="dk1"/>
                </a:solidFill>
                <a:latin typeface="Roboto"/>
                <a:ea typeface="Roboto"/>
                <a:cs typeface="Roboto"/>
                <a:sym typeface="Roboto"/>
              </a:rPr>
              <a:t>Implementation</a:t>
            </a:r>
            <a:endParaRPr/>
          </a:p>
          <a:p>
            <a:pPr indent="-514350" lvl="0" marL="514350" marR="0" rtl="0" algn="l">
              <a:spcBef>
                <a:spcPts val="1000"/>
              </a:spcBef>
              <a:spcAft>
                <a:spcPts val="0"/>
              </a:spcAft>
              <a:buClr>
                <a:srgbClr val="00B050"/>
              </a:buClr>
              <a:buSzPts val="3000"/>
              <a:buFont typeface="Calibri"/>
              <a:buAutoNum type="arabicPeriod"/>
            </a:pPr>
            <a:r>
              <a:rPr lang="en-AU" sz="3000">
                <a:solidFill>
                  <a:schemeClr val="dk1"/>
                </a:solidFill>
                <a:latin typeface="Roboto"/>
                <a:ea typeface="Roboto"/>
                <a:cs typeface="Roboto"/>
                <a:sym typeface="Roboto"/>
              </a:rPr>
              <a:t>Training</a:t>
            </a:r>
            <a:endParaRPr/>
          </a:p>
          <a:p>
            <a:pPr indent="-514350" lvl="0" marL="514350" marR="0" rtl="0" algn="l">
              <a:spcBef>
                <a:spcPts val="1000"/>
              </a:spcBef>
              <a:spcAft>
                <a:spcPts val="0"/>
              </a:spcAft>
              <a:buClr>
                <a:srgbClr val="00B050"/>
              </a:buClr>
              <a:buSzPts val="3000"/>
              <a:buFont typeface="Calibri"/>
              <a:buAutoNum type="arabicPeriod"/>
            </a:pPr>
            <a:r>
              <a:rPr lang="en-AU" sz="3000">
                <a:solidFill>
                  <a:schemeClr val="dk1"/>
                </a:solidFill>
                <a:latin typeface="Roboto"/>
                <a:ea typeface="Roboto"/>
                <a:cs typeface="Roboto"/>
                <a:sym typeface="Roboto"/>
              </a:rPr>
              <a:t>Trial period – review and evaluation</a:t>
            </a:r>
            <a:endParaRPr sz="3000">
              <a:solidFill>
                <a:schemeClr val="dk1"/>
              </a:solidFill>
              <a:latin typeface="Calibri"/>
              <a:ea typeface="Calibri"/>
              <a:cs typeface="Calibri"/>
              <a:sym typeface="Calibri"/>
            </a:endParaRPr>
          </a:p>
        </p:txBody>
      </p:sp>
      <p:sp>
        <p:nvSpPr>
          <p:cNvPr id="198" name="Google Shape;198;p6"/>
          <p:cNvSpPr/>
          <p:nvPr/>
        </p:nvSpPr>
        <p:spPr>
          <a:xfrm rot="10800000">
            <a:off x="3815426" y="248327"/>
            <a:ext cx="45719" cy="6320793"/>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Free diamond engagement love vector" id="199" name="Google Shape;199;p6"/>
          <p:cNvPicPr preferRelativeResize="0"/>
          <p:nvPr/>
        </p:nvPicPr>
        <p:blipFill rotWithShape="1">
          <a:blip r:embed="rId4">
            <a:alphaModFix/>
          </a:blip>
          <a:srcRect b="0" l="0" r="0" t="0"/>
          <a:stretch/>
        </p:blipFill>
        <p:spPr>
          <a:xfrm rot="-571040">
            <a:off x="1055123" y="3631183"/>
            <a:ext cx="1542114" cy="251773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4" name="Shape 204"/>
        <p:cNvGrpSpPr/>
        <p:nvPr/>
      </p:nvGrpSpPr>
      <p:grpSpPr>
        <a:xfrm>
          <a:off x="0" y="0"/>
          <a:ext cx="0" cy="0"/>
          <a:chOff x="0" y="0"/>
          <a:chExt cx="0" cy="0"/>
        </a:xfrm>
      </p:grpSpPr>
      <p:sp>
        <p:nvSpPr>
          <p:cNvPr id="205" name="Google Shape;205;p7"/>
          <p:cNvSpPr txBox="1"/>
          <p:nvPr/>
        </p:nvSpPr>
        <p:spPr>
          <a:xfrm>
            <a:off x="2389732" y="199093"/>
            <a:ext cx="946779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4000">
                <a:solidFill>
                  <a:schemeClr val="dk1"/>
                </a:solidFill>
                <a:latin typeface="Calibri"/>
                <a:ea typeface="Calibri"/>
                <a:cs typeface="Calibri"/>
                <a:sym typeface="Calibri"/>
              </a:rPr>
              <a:t>     </a:t>
            </a:r>
            <a:r>
              <a:rPr lang="en-AU" sz="4800">
                <a:solidFill>
                  <a:srgbClr val="385623"/>
                </a:solidFill>
                <a:latin typeface="Roboto"/>
                <a:ea typeface="Roboto"/>
                <a:cs typeface="Roboto"/>
                <a:sym typeface="Roboto"/>
              </a:rPr>
              <a:t>Simple strategies to just let go…</a:t>
            </a:r>
            <a:endParaRPr sz="4800">
              <a:solidFill>
                <a:schemeClr val="dk1"/>
              </a:solidFill>
              <a:latin typeface="Calibri"/>
              <a:ea typeface="Calibri"/>
              <a:cs typeface="Calibri"/>
              <a:sym typeface="Calibri"/>
            </a:endParaRPr>
          </a:p>
        </p:txBody>
      </p:sp>
      <p:pic>
        <p:nvPicPr>
          <p:cNvPr id="206" name="Google Shape;206;p7"/>
          <p:cNvPicPr preferRelativeResize="0"/>
          <p:nvPr/>
        </p:nvPicPr>
        <p:blipFill rotWithShape="1">
          <a:blip r:embed="rId3">
            <a:alphaModFix/>
          </a:blip>
          <a:srcRect b="0" l="0" r="0" t="0"/>
          <a:stretch/>
        </p:blipFill>
        <p:spPr>
          <a:xfrm rot="-5400000">
            <a:off x="-264348" y="311383"/>
            <a:ext cx="1575822" cy="1047126"/>
          </a:xfrm>
          <a:prstGeom prst="rect">
            <a:avLst/>
          </a:prstGeom>
          <a:noFill/>
          <a:ln>
            <a:noFill/>
          </a:ln>
        </p:spPr>
      </p:pic>
      <p:sp>
        <p:nvSpPr>
          <p:cNvPr id="207" name="Google Shape;207;p7"/>
          <p:cNvSpPr txBox="1"/>
          <p:nvPr/>
        </p:nvSpPr>
        <p:spPr>
          <a:xfrm>
            <a:off x="-49753" y="1302677"/>
            <a:ext cx="2893041" cy="2369880"/>
          </a:xfrm>
          <a:prstGeom prst="rect">
            <a:avLst/>
          </a:prstGeom>
          <a:noFill/>
          <a:ln>
            <a:noFill/>
          </a:ln>
        </p:spPr>
        <p:txBody>
          <a:bodyPr anchorCtr="0" anchor="t" bIns="45700" lIns="91425" spcFirstLastPara="1" rIns="91425" wrap="square" tIns="45700">
            <a:spAutoFit/>
          </a:bodyPr>
          <a:lstStyle/>
          <a:p>
            <a:pPr indent="0" lvl="8" marL="3657600" marR="0" rtl="0" algn="l">
              <a:spcBef>
                <a:spcPts val="0"/>
              </a:spcBef>
              <a:spcAft>
                <a:spcPts val="0"/>
              </a:spcAft>
              <a:buNone/>
            </a:pPr>
            <a:r>
              <a:rPr b="1" i="0" lang="en-AU" sz="32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lang="en-AU" sz="4000">
                <a:solidFill>
                  <a:srgbClr val="385623"/>
                </a:solidFill>
                <a:latin typeface="Roboto"/>
                <a:ea typeface="Roboto"/>
                <a:cs typeface="Roboto"/>
                <a:sym typeface="Roboto"/>
              </a:rPr>
              <a:t>Delegation</a:t>
            </a:r>
            <a:endParaRPr sz="2800">
              <a:solidFill>
                <a:srgbClr val="385623"/>
              </a:solidFill>
              <a:latin typeface="Roboto"/>
              <a:ea typeface="Roboto"/>
              <a:cs typeface="Roboto"/>
              <a:sym typeface="Roboto"/>
            </a:endParaRPr>
          </a:p>
          <a:p>
            <a:pPr indent="0" lvl="0" marL="0" marR="0" rtl="0" algn="l">
              <a:spcBef>
                <a:spcPts val="0"/>
              </a:spcBef>
              <a:spcAft>
                <a:spcPts val="0"/>
              </a:spcAft>
              <a:buNone/>
            </a:pPr>
            <a:r>
              <a:rPr lang="en-AU" sz="3200">
                <a:solidFill>
                  <a:srgbClr val="00B050"/>
                </a:solidFill>
                <a:latin typeface="Roboto"/>
                <a:ea typeface="Roboto"/>
                <a:cs typeface="Roboto"/>
                <a:sym typeface="Roboto"/>
              </a:rPr>
              <a:t>     </a:t>
            </a:r>
            <a:r>
              <a:rPr lang="en-AU" sz="4000">
                <a:solidFill>
                  <a:srgbClr val="00B050"/>
                </a:solidFill>
                <a:latin typeface="Roboto"/>
                <a:ea typeface="Roboto"/>
                <a:cs typeface="Roboto"/>
                <a:sym typeface="Roboto"/>
              </a:rPr>
              <a:t>Top 10 </a:t>
            </a:r>
            <a:endParaRPr/>
          </a:p>
          <a:p>
            <a:pPr indent="0" lvl="0" marL="0" marR="0" rtl="0" algn="l">
              <a:spcBef>
                <a:spcPts val="0"/>
              </a:spcBef>
              <a:spcAft>
                <a:spcPts val="0"/>
              </a:spcAft>
              <a:buNone/>
            </a:pPr>
            <a:r>
              <a:t/>
            </a:r>
            <a:endParaRPr sz="1800">
              <a:solidFill>
                <a:srgbClr val="385623"/>
              </a:solidFill>
              <a:latin typeface="Roboto"/>
              <a:ea typeface="Roboto"/>
              <a:cs typeface="Roboto"/>
              <a:sym typeface="Roboto"/>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 name="Google Shape;208;p7"/>
          <p:cNvSpPr/>
          <p:nvPr/>
        </p:nvSpPr>
        <p:spPr>
          <a:xfrm rot="10800000">
            <a:off x="2645288" y="199007"/>
            <a:ext cx="45600" cy="6459900"/>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7"/>
          <p:cNvSpPr txBox="1"/>
          <p:nvPr/>
        </p:nvSpPr>
        <p:spPr>
          <a:xfrm>
            <a:off x="3037416" y="834946"/>
            <a:ext cx="9256200" cy="5931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508000" lvl="0" marL="514350" marR="0" rtl="0" algn="l">
              <a:spcBef>
                <a:spcPts val="0"/>
              </a:spcBef>
              <a:spcAft>
                <a:spcPts val="0"/>
              </a:spcAft>
              <a:buClr>
                <a:srgbClr val="00B050"/>
              </a:buClr>
              <a:buSzPts val="3100"/>
              <a:buFont typeface="Calibri"/>
              <a:buAutoNum type="arabicPeriod"/>
            </a:pPr>
            <a:r>
              <a:rPr b="1" lang="en-AU" sz="3100">
                <a:solidFill>
                  <a:schemeClr val="dk1"/>
                </a:solidFill>
                <a:latin typeface="Roboto"/>
                <a:ea typeface="Roboto"/>
                <a:cs typeface="Roboto"/>
                <a:sym typeface="Roboto"/>
              </a:rPr>
              <a:t>Identify</a:t>
            </a:r>
            <a:r>
              <a:rPr lang="en-AU" sz="3100">
                <a:solidFill>
                  <a:schemeClr val="dk1"/>
                </a:solidFill>
                <a:latin typeface="Roboto"/>
                <a:ea typeface="Roboto"/>
                <a:cs typeface="Roboto"/>
                <a:sym typeface="Roboto"/>
              </a:rPr>
              <a:t> the task you can delegate</a:t>
            </a:r>
            <a:endParaRPr sz="1300"/>
          </a:p>
          <a:p>
            <a:pPr indent="-508000" lvl="0" marL="514350" marR="0" rtl="0" algn="l">
              <a:spcBef>
                <a:spcPts val="400"/>
              </a:spcBef>
              <a:spcAft>
                <a:spcPts val="0"/>
              </a:spcAft>
              <a:buClr>
                <a:srgbClr val="00B050"/>
              </a:buClr>
              <a:buSzPts val="3100"/>
              <a:buFont typeface="Calibri"/>
              <a:buAutoNum type="arabicPeriod"/>
            </a:pPr>
            <a:r>
              <a:rPr b="1" lang="en-AU" sz="3100">
                <a:solidFill>
                  <a:schemeClr val="dk1"/>
                </a:solidFill>
                <a:latin typeface="Roboto"/>
                <a:ea typeface="Roboto"/>
                <a:cs typeface="Roboto"/>
                <a:sym typeface="Roboto"/>
              </a:rPr>
              <a:t>Match</a:t>
            </a:r>
            <a:r>
              <a:rPr lang="en-AU" sz="3100">
                <a:solidFill>
                  <a:schemeClr val="dk1"/>
                </a:solidFill>
                <a:latin typeface="Roboto"/>
                <a:ea typeface="Roboto"/>
                <a:cs typeface="Roboto"/>
                <a:sym typeface="Roboto"/>
              </a:rPr>
              <a:t> tasks to skills, knowledge and strengths</a:t>
            </a:r>
            <a:endParaRPr sz="1300"/>
          </a:p>
          <a:p>
            <a:pPr indent="-508000" lvl="0" marL="514350" marR="0" rtl="0" algn="l">
              <a:spcBef>
                <a:spcPts val="400"/>
              </a:spcBef>
              <a:spcAft>
                <a:spcPts val="0"/>
              </a:spcAft>
              <a:buClr>
                <a:srgbClr val="00B050"/>
              </a:buClr>
              <a:buSzPts val="3100"/>
              <a:buFont typeface="Calibri"/>
              <a:buAutoNum type="arabicPeriod"/>
            </a:pPr>
            <a:r>
              <a:rPr lang="en-AU" sz="3100">
                <a:solidFill>
                  <a:schemeClr val="dk1"/>
                </a:solidFill>
                <a:latin typeface="Roboto"/>
                <a:ea typeface="Roboto"/>
                <a:cs typeface="Roboto"/>
                <a:sym typeface="Roboto"/>
              </a:rPr>
              <a:t>Delegation as </a:t>
            </a:r>
            <a:r>
              <a:rPr b="1" lang="en-AU" sz="3100">
                <a:solidFill>
                  <a:schemeClr val="dk1"/>
                </a:solidFill>
                <a:latin typeface="Roboto"/>
                <a:ea typeface="Roboto"/>
                <a:cs typeface="Roboto"/>
                <a:sym typeface="Roboto"/>
              </a:rPr>
              <a:t>development</a:t>
            </a:r>
            <a:endParaRPr sz="1300"/>
          </a:p>
          <a:p>
            <a:pPr indent="-508000" lvl="0" marL="514350" marR="0" rtl="0" algn="l">
              <a:spcBef>
                <a:spcPts val="400"/>
              </a:spcBef>
              <a:spcAft>
                <a:spcPts val="0"/>
              </a:spcAft>
              <a:buClr>
                <a:srgbClr val="00B050"/>
              </a:buClr>
              <a:buSzPts val="3100"/>
              <a:buFont typeface="Calibri"/>
              <a:buAutoNum type="arabicPeriod"/>
            </a:pPr>
            <a:r>
              <a:rPr lang="en-AU" sz="3100">
                <a:solidFill>
                  <a:schemeClr val="dk1"/>
                </a:solidFill>
                <a:latin typeface="Roboto"/>
                <a:ea typeface="Roboto"/>
                <a:cs typeface="Roboto"/>
                <a:sym typeface="Roboto"/>
              </a:rPr>
              <a:t>Keep it </a:t>
            </a:r>
            <a:r>
              <a:rPr b="1" lang="en-AU" sz="3100">
                <a:solidFill>
                  <a:schemeClr val="dk1"/>
                </a:solidFill>
                <a:latin typeface="Roboto"/>
                <a:ea typeface="Roboto"/>
                <a:cs typeface="Roboto"/>
                <a:sym typeface="Roboto"/>
              </a:rPr>
              <a:t>interesting </a:t>
            </a:r>
            <a:endParaRPr sz="3100">
              <a:solidFill>
                <a:schemeClr val="dk1"/>
              </a:solidFill>
              <a:latin typeface="Roboto"/>
              <a:ea typeface="Roboto"/>
              <a:cs typeface="Roboto"/>
              <a:sym typeface="Roboto"/>
            </a:endParaRPr>
          </a:p>
          <a:p>
            <a:pPr indent="-508000" lvl="0" marL="514350" marR="0" rtl="0" algn="l">
              <a:spcBef>
                <a:spcPts val="400"/>
              </a:spcBef>
              <a:spcAft>
                <a:spcPts val="0"/>
              </a:spcAft>
              <a:buClr>
                <a:srgbClr val="00B050"/>
              </a:buClr>
              <a:buSzPts val="3100"/>
              <a:buFont typeface="Calibri"/>
              <a:buAutoNum type="arabicPeriod"/>
            </a:pPr>
            <a:r>
              <a:rPr lang="en-AU" sz="3100">
                <a:solidFill>
                  <a:schemeClr val="dk1"/>
                </a:solidFill>
                <a:latin typeface="Roboto"/>
                <a:ea typeface="Roboto"/>
                <a:cs typeface="Roboto"/>
                <a:sym typeface="Roboto"/>
              </a:rPr>
              <a:t>Give </a:t>
            </a:r>
            <a:r>
              <a:rPr b="1" lang="en-AU" sz="3100">
                <a:solidFill>
                  <a:schemeClr val="dk1"/>
                </a:solidFill>
                <a:latin typeface="Roboto"/>
                <a:ea typeface="Roboto"/>
                <a:cs typeface="Roboto"/>
                <a:sym typeface="Roboto"/>
              </a:rPr>
              <a:t>responsibility</a:t>
            </a:r>
            <a:r>
              <a:rPr lang="en-AU" sz="3100">
                <a:solidFill>
                  <a:schemeClr val="dk1"/>
                </a:solidFill>
                <a:latin typeface="Roboto"/>
                <a:ea typeface="Roboto"/>
                <a:cs typeface="Roboto"/>
                <a:sym typeface="Roboto"/>
              </a:rPr>
              <a:t> with </a:t>
            </a:r>
            <a:r>
              <a:rPr b="1" lang="en-AU" sz="3100">
                <a:solidFill>
                  <a:schemeClr val="dk1"/>
                </a:solidFill>
                <a:latin typeface="Roboto"/>
                <a:ea typeface="Roboto"/>
                <a:cs typeface="Roboto"/>
                <a:sym typeface="Roboto"/>
              </a:rPr>
              <a:t>authority</a:t>
            </a:r>
            <a:endParaRPr sz="1300"/>
          </a:p>
          <a:p>
            <a:pPr indent="-508000" lvl="0" marL="514350" marR="0" rtl="0" algn="l">
              <a:spcBef>
                <a:spcPts val="400"/>
              </a:spcBef>
              <a:spcAft>
                <a:spcPts val="0"/>
              </a:spcAft>
              <a:buClr>
                <a:srgbClr val="00B050"/>
              </a:buClr>
              <a:buSzPts val="3100"/>
              <a:buFont typeface="Calibri"/>
              <a:buAutoNum type="arabicPeriod"/>
            </a:pPr>
            <a:r>
              <a:rPr lang="en-AU" sz="3100">
                <a:solidFill>
                  <a:schemeClr val="dk1"/>
                </a:solidFill>
                <a:latin typeface="Roboto"/>
                <a:ea typeface="Roboto"/>
                <a:cs typeface="Roboto"/>
                <a:sym typeface="Roboto"/>
              </a:rPr>
              <a:t>Spend time to </a:t>
            </a:r>
            <a:r>
              <a:rPr b="1" lang="en-AU" sz="3100">
                <a:solidFill>
                  <a:schemeClr val="dk1"/>
                </a:solidFill>
                <a:latin typeface="Roboto"/>
                <a:ea typeface="Roboto"/>
                <a:cs typeface="Roboto"/>
                <a:sym typeface="Roboto"/>
              </a:rPr>
              <a:t>explain</a:t>
            </a:r>
            <a:endParaRPr sz="1300"/>
          </a:p>
          <a:p>
            <a:pPr indent="-508000" lvl="0" marL="514350" marR="0" rtl="0" algn="l">
              <a:spcBef>
                <a:spcPts val="400"/>
              </a:spcBef>
              <a:spcAft>
                <a:spcPts val="0"/>
              </a:spcAft>
              <a:buClr>
                <a:srgbClr val="00B050"/>
              </a:buClr>
              <a:buSzPts val="3100"/>
              <a:buFont typeface="Calibri"/>
              <a:buAutoNum type="arabicPeriod"/>
            </a:pPr>
            <a:r>
              <a:rPr b="1" lang="en-AU" sz="3100">
                <a:solidFill>
                  <a:schemeClr val="dk1"/>
                </a:solidFill>
                <a:latin typeface="Roboto"/>
                <a:ea typeface="Roboto"/>
                <a:cs typeface="Roboto"/>
                <a:sym typeface="Roboto"/>
              </a:rPr>
              <a:t>Resource</a:t>
            </a:r>
            <a:r>
              <a:rPr lang="en-AU" sz="3100">
                <a:solidFill>
                  <a:schemeClr val="dk1"/>
                </a:solidFill>
                <a:latin typeface="Roboto"/>
                <a:ea typeface="Roboto"/>
                <a:cs typeface="Roboto"/>
                <a:sym typeface="Roboto"/>
              </a:rPr>
              <a:t> what is needed</a:t>
            </a:r>
            <a:endParaRPr sz="1300"/>
          </a:p>
          <a:p>
            <a:pPr indent="-508000" lvl="0" marL="514350" marR="0" rtl="0" algn="l">
              <a:spcBef>
                <a:spcPts val="400"/>
              </a:spcBef>
              <a:spcAft>
                <a:spcPts val="0"/>
              </a:spcAft>
              <a:buClr>
                <a:srgbClr val="00B050"/>
              </a:buClr>
              <a:buSzPts val="3100"/>
              <a:buFont typeface="Calibri"/>
              <a:buAutoNum type="arabicPeriod"/>
            </a:pPr>
            <a:r>
              <a:rPr lang="en-AU" sz="3100">
                <a:solidFill>
                  <a:schemeClr val="dk1"/>
                </a:solidFill>
                <a:latin typeface="Roboto"/>
                <a:ea typeface="Roboto"/>
                <a:cs typeface="Roboto"/>
                <a:sym typeface="Roboto"/>
              </a:rPr>
              <a:t>Discuss </a:t>
            </a:r>
            <a:r>
              <a:rPr b="1" lang="en-AU" sz="3100">
                <a:solidFill>
                  <a:schemeClr val="dk1"/>
                </a:solidFill>
                <a:latin typeface="Roboto"/>
                <a:ea typeface="Roboto"/>
                <a:cs typeface="Roboto"/>
                <a:sym typeface="Roboto"/>
              </a:rPr>
              <a:t>expectations</a:t>
            </a:r>
            <a:endParaRPr sz="1300"/>
          </a:p>
          <a:p>
            <a:pPr indent="-508000" lvl="0" marL="514350" marR="0" rtl="0" algn="l">
              <a:spcBef>
                <a:spcPts val="400"/>
              </a:spcBef>
              <a:spcAft>
                <a:spcPts val="0"/>
              </a:spcAft>
              <a:buClr>
                <a:srgbClr val="00B050"/>
              </a:buClr>
              <a:buSzPts val="3100"/>
              <a:buFont typeface="Calibri"/>
              <a:buAutoNum type="arabicPeriod"/>
            </a:pPr>
            <a:r>
              <a:rPr lang="en-AU" sz="3100">
                <a:solidFill>
                  <a:schemeClr val="dk1"/>
                </a:solidFill>
                <a:latin typeface="Roboto"/>
                <a:ea typeface="Roboto"/>
                <a:cs typeface="Roboto"/>
                <a:sym typeface="Roboto"/>
              </a:rPr>
              <a:t>Trust and </a:t>
            </a:r>
            <a:r>
              <a:rPr b="1" lang="en-AU" sz="3100">
                <a:solidFill>
                  <a:schemeClr val="dk1"/>
                </a:solidFill>
                <a:latin typeface="Roboto"/>
                <a:ea typeface="Roboto"/>
                <a:cs typeface="Roboto"/>
                <a:sym typeface="Roboto"/>
              </a:rPr>
              <a:t>empower</a:t>
            </a:r>
            <a:endParaRPr sz="1300"/>
          </a:p>
          <a:p>
            <a:pPr indent="-508000" lvl="0" marL="514350" marR="0" rtl="0" algn="l">
              <a:spcBef>
                <a:spcPts val="400"/>
              </a:spcBef>
              <a:spcAft>
                <a:spcPts val="0"/>
              </a:spcAft>
              <a:buClr>
                <a:srgbClr val="00B050"/>
              </a:buClr>
              <a:buSzPts val="3100"/>
              <a:buFont typeface="Calibri"/>
              <a:buAutoNum type="arabicPeriod"/>
            </a:pPr>
            <a:r>
              <a:rPr lang="en-AU" sz="3100">
                <a:solidFill>
                  <a:schemeClr val="dk1"/>
                </a:solidFill>
                <a:latin typeface="Roboto"/>
                <a:ea typeface="Roboto"/>
                <a:cs typeface="Roboto"/>
                <a:sym typeface="Roboto"/>
              </a:rPr>
              <a:t> Evaluate, adjust, show </a:t>
            </a:r>
            <a:r>
              <a:rPr b="1" lang="en-AU" sz="3100">
                <a:solidFill>
                  <a:schemeClr val="dk1"/>
                </a:solidFill>
                <a:latin typeface="Roboto"/>
                <a:ea typeface="Roboto"/>
                <a:cs typeface="Roboto"/>
                <a:sym typeface="Roboto"/>
              </a:rPr>
              <a:t>appreciation</a:t>
            </a:r>
            <a:endParaRPr sz="1300"/>
          </a:p>
          <a:p>
            <a:pPr indent="0" lvl="0" marL="0" marR="0" rtl="0" algn="l">
              <a:spcBef>
                <a:spcPts val="400"/>
              </a:spcBef>
              <a:spcAft>
                <a:spcPts val="0"/>
              </a:spcAft>
              <a:buNone/>
            </a:pPr>
            <a:r>
              <a:t/>
            </a:r>
            <a:endParaRPr sz="1800">
              <a:solidFill>
                <a:schemeClr val="dk1"/>
              </a:solidFill>
              <a:latin typeface="Calibri"/>
              <a:ea typeface="Calibri"/>
              <a:cs typeface="Calibri"/>
              <a:sym typeface="Calibri"/>
            </a:endParaRPr>
          </a:p>
        </p:txBody>
      </p:sp>
      <p:pic>
        <p:nvPicPr>
          <p:cNvPr id="210" name="Google Shape;210;p7"/>
          <p:cNvPicPr preferRelativeResize="0"/>
          <p:nvPr/>
        </p:nvPicPr>
        <p:blipFill rotWithShape="1">
          <a:blip r:embed="rId4">
            <a:alphaModFix/>
          </a:blip>
          <a:srcRect b="0" l="0" r="0" t="0"/>
          <a:stretch/>
        </p:blipFill>
        <p:spPr>
          <a:xfrm>
            <a:off x="490086" y="3336443"/>
            <a:ext cx="2025780" cy="332246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5" name="Shape 215"/>
        <p:cNvGrpSpPr/>
        <p:nvPr/>
      </p:nvGrpSpPr>
      <p:grpSpPr>
        <a:xfrm>
          <a:off x="0" y="0"/>
          <a:ext cx="0" cy="0"/>
          <a:chOff x="0" y="0"/>
          <a:chExt cx="0" cy="0"/>
        </a:xfrm>
      </p:grpSpPr>
      <p:pic>
        <p:nvPicPr>
          <p:cNvPr id="216" name="Google Shape;216;p8"/>
          <p:cNvPicPr preferRelativeResize="0"/>
          <p:nvPr/>
        </p:nvPicPr>
        <p:blipFill rotWithShape="1">
          <a:blip r:embed="rId3">
            <a:alphaModFix/>
          </a:blip>
          <a:srcRect b="0" l="0" r="0" t="0"/>
          <a:stretch/>
        </p:blipFill>
        <p:spPr>
          <a:xfrm rot="-5400000">
            <a:off x="-264348" y="311383"/>
            <a:ext cx="1575822" cy="1047126"/>
          </a:xfrm>
          <a:prstGeom prst="rect">
            <a:avLst/>
          </a:prstGeom>
          <a:noFill/>
          <a:ln>
            <a:noFill/>
          </a:ln>
        </p:spPr>
      </p:pic>
      <p:sp>
        <p:nvSpPr>
          <p:cNvPr id="217" name="Google Shape;217;p8"/>
          <p:cNvSpPr txBox="1"/>
          <p:nvPr/>
        </p:nvSpPr>
        <p:spPr>
          <a:xfrm>
            <a:off x="85782" y="1423139"/>
            <a:ext cx="4004955" cy="2092881"/>
          </a:xfrm>
          <a:prstGeom prst="rect">
            <a:avLst/>
          </a:prstGeom>
          <a:noFill/>
          <a:ln>
            <a:noFill/>
          </a:ln>
        </p:spPr>
        <p:txBody>
          <a:bodyPr anchorCtr="0" anchor="t" bIns="45700" lIns="91425" spcFirstLastPara="1" rIns="91425" wrap="square" tIns="45700">
            <a:spAutoFit/>
          </a:bodyPr>
          <a:lstStyle/>
          <a:p>
            <a:pPr indent="0" lvl="8" marL="3657600" marR="0" rtl="0" algn="l">
              <a:spcBef>
                <a:spcPts val="0"/>
              </a:spcBef>
              <a:spcAft>
                <a:spcPts val="0"/>
              </a:spcAft>
              <a:buNone/>
            </a:pPr>
            <a:r>
              <a:rPr b="1" i="0" lang="en-AU" sz="32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lang="en-AU" sz="4000">
                <a:solidFill>
                  <a:srgbClr val="385623"/>
                </a:solidFill>
                <a:latin typeface="Roboto"/>
                <a:ea typeface="Roboto"/>
                <a:cs typeface="Roboto"/>
                <a:sym typeface="Roboto"/>
              </a:rPr>
              <a:t>Professional Development</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 name="Google Shape;218;p8"/>
          <p:cNvSpPr/>
          <p:nvPr/>
        </p:nvSpPr>
        <p:spPr>
          <a:xfrm rot="10800000">
            <a:off x="4176520" y="199093"/>
            <a:ext cx="45719" cy="6459814"/>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8"/>
          <p:cNvSpPr txBox="1"/>
          <p:nvPr/>
        </p:nvSpPr>
        <p:spPr>
          <a:xfrm>
            <a:off x="4395071" y="183051"/>
            <a:ext cx="7711200" cy="6440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AU" sz="3200">
                <a:solidFill>
                  <a:srgbClr val="00B050"/>
                </a:solidFill>
                <a:latin typeface="Roboto"/>
                <a:ea typeface="Roboto"/>
                <a:cs typeface="Roboto"/>
                <a:sym typeface="Roboto"/>
              </a:rPr>
              <a:t>Formal</a:t>
            </a:r>
            <a:endParaRPr/>
          </a:p>
          <a:p>
            <a:pPr indent="-425450" lvl="0" marL="457200" marR="0" rtl="0" algn="l">
              <a:spcBef>
                <a:spcPts val="600"/>
              </a:spcBef>
              <a:spcAft>
                <a:spcPts val="0"/>
              </a:spcAft>
              <a:buClr>
                <a:schemeClr val="dk1"/>
              </a:buClr>
              <a:buSzPts val="2860"/>
              <a:buFont typeface="Roboto"/>
              <a:buChar char="•"/>
            </a:pPr>
            <a:r>
              <a:rPr lang="en-AU" sz="2300">
                <a:solidFill>
                  <a:schemeClr val="dk1"/>
                </a:solidFill>
                <a:latin typeface="Roboto"/>
                <a:ea typeface="Roboto"/>
                <a:cs typeface="Roboto"/>
                <a:sym typeface="Roboto"/>
              </a:rPr>
              <a:t>Cert IV  - TAFE courses</a:t>
            </a:r>
            <a:endParaRPr sz="900"/>
          </a:p>
          <a:p>
            <a:pPr indent="-425450" lvl="0" marL="457200" marR="0" rtl="0" algn="l">
              <a:spcBef>
                <a:spcPts val="0"/>
              </a:spcBef>
              <a:spcAft>
                <a:spcPts val="0"/>
              </a:spcAft>
              <a:buClr>
                <a:schemeClr val="dk1"/>
              </a:buClr>
              <a:buSzPts val="2860"/>
              <a:buFont typeface="Roboto"/>
              <a:buChar char="•"/>
            </a:pPr>
            <a:r>
              <a:rPr lang="en-AU" sz="2300">
                <a:solidFill>
                  <a:schemeClr val="dk1"/>
                </a:solidFill>
                <a:latin typeface="Roboto"/>
                <a:ea typeface="Roboto"/>
                <a:cs typeface="Roboto"/>
                <a:sym typeface="Roboto"/>
              </a:rPr>
              <a:t>Diploma</a:t>
            </a:r>
            <a:endParaRPr sz="900"/>
          </a:p>
          <a:p>
            <a:pPr indent="-425450" lvl="0" marL="457200" marR="0" rtl="0" algn="l">
              <a:spcBef>
                <a:spcPts val="0"/>
              </a:spcBef>
              <a:spcAft>
                <a:spcPts val="0"/>
              </a:spcAft>
              <a:buClr>
                <a:schemeClr val="dk1"/>
              </a:buClr>
              <a:buSzPts val="2860"/>
              <a:buFont typeface="Roboto"/>
              <a:buChar char="•"/>
            </a:pPr>
            <a:r>
              <a:rPr lang="en-AU" sz="2300">
                <a:solidFill>
                  <a:schemeClr val="dk1"/>
                </a:solidFill>
                <a:latin typeface="Roboto"/>
                <a:ea typeface="Roboto"/>
                <a:cs typeface="Roboto"/>
                <a:sym typeface="Roboto"/>
              </a:rPr>
              <a:t>Short course examples</a:t>
            </a:r>
            <a:endParaRPr sz="900"/>
          </a:p>
          <a:p>
            <a:pPr indent="-425450" lvl="1" marL="914400" marR="0" rtl="0" algn="l">
              <a:spcBef>
                <a:spcPts val="0"/>
              </a:spcBef>
              <a:spcAft>
                <a:spcPts val="0"/>
              </a:spcAft>
              <a:buClr>
                <a:srgbClr val="00B050"/>
              </a:buClr>
              <a:buSzPts val="2300"/>
              <a:buFont typeface="Arial"/>
              <a:buChar char="•"/>
            </a:pPr>
            <a:r>
              <a:rPr b="0" i="0" lang="en-AU" sz="2300" u="none" cap="none" strike="noStrike">
                <a:solidFill>
                  <a:schemeClr val="dk1"/>
                </a:solidFill>
                <a:latin typeface="Roboto"/>
                <a:ea typeface="Roboto"/>
                <a:cs typeface="Roboto"/>
                <a:sym typeface="Roboto"/>
              </a:rPr>
              <a:t>Financial management/Accreditation</a:t>
            </a:r>
            <a:endParaRPr sz="900"/>
          </a:p>
          <a:p>
            <a:pPr indent="-425450" lvl="1" marL="914400" marR="0" rtl="0" algn="l">
              <a:spcBef>
                <a:spcPts val="0"/>
              </a:spcBef>
              <a:spcAft>
                <a:spcPts val="0"/>
              </a:spcAft>
              <a:buClr>
                <a:srgbClr val="00B050"/>
              </a:buClr>
              <a:buSzPts val="2300"/>
              <a:buFont typeface="Arial"/>
              <a:buChar char="•"/>
            </a:pPr>
            <a:r>
              <a:rPr b="0" i="0" lang="en-AU" sz="2300" u="none" cap="none" strike="noStrike">
                <a:solidFill>
                  <a:schemeClr val="dk1"/>
                </a:solidFill>
                <a:latin typeface="Roboto"/>
                <a:ea typeface="Roboto"/>
                <a:cs typeface="Roboto"/>
                <a:sym typeface="Roboto"/>
              </a:rPr>
              <a:t>HR compliance/Digital systems</a:t>
            </a:r>
            <a:endParaRPr sz="900"/>
          </a:p>
          <a:p>
            <a:pPr indent="0" lvl="0" marL="0" marR="0" rtl="0" algn="l">
              <a:spcBef>
                <a:spcPts val="0"/>
              </a:spcBef>
              <a:spcAft>
                <a:spcPts val="0"/>
              </a:spcAft>
              <a:buNone/>
            </a:pPr>
            <a:r>
              <a:t/>
            </a:r>
            <a:endParaRPr sz="1000">
              <a:solidFill>
                <a:schemeClr val="dk1"/>
              </a:solidFill>
              <a:latin typeface="Roboto"/>
              <a:ea typeface="Roboto"/>
              <a:cs typeface="Roboto"/>
              <a:sym typeface="Roboto"/>
            </a:endParaRPr>
          </a:p>
          <a:p>
            <a:pPr indent="0" lvl="0" marL="0" marR="0" rtl="0" algn="l">
              <a:spcBef>
                <a:spcPts val="0"/>
              </a:spcBef>
              <a:spcAft>
                <a:spcPts val="0"/>
              </a:spcAft>
              <a:buNone/>
            </a:pPr>
            <a:r>
              <a:rPr lang="en-AU" sz="3200">
                <a:solidFill>
                  <a:srgbClr val="00B050"/>
                </a:solidFill>
                <a:latin typeface="Roboto"/>
                <a:ea typeface="Roboto"/>
                <a:cs typeface="Roboto"/>
                <a:sym typeface="Roboto"/>
              </a:rPr>
              <a:t>Informal</a:t>
            </a:r>
            <a:endParaRPr/>
          </a:p>
          <a:p>
            <a:pPr indent="-425450" lvl="0" marL="457200" marR="0" rtl="0" algn="l">
              <a:spcBef>
                <a:spcPts val="600"/>
              </a:spcBef>
              <a:spcAft>
                <a:spcPts val="0"/>
              </a:spcAft>
              <a:buClr>
                <a:schemeClr val="dk1"/>
              </a:buClr>
              <a:buSzPts val="2860"/>
              <a:buFont typeface="Roboto"/>
              <a:buChar char="•"/>
            </a:pPr>
            <a:r>
              <a:rPr lang="en-AU" sz="2300">
                <a:solidFill>
                  <a:schemeClr val="dk1"/>
                </a:solidFill>
                <a:latin typeface="Roboto"/>
                <a:ea typeface="Roboto"/>
                <a:cs typeface="Roboto"/>
                <a:sym typeface="Roboto"/>
              </a:rPr>
              <a:t>In house training</a:t>
            </a:r>
            <a:endParaRPr sz="900"/>
          </a:p>
          <a:p>
            <a:pPr indent="-425450" lvl="0" marL="457200" marR="0" rtl="0" algn="l">
              <a:spcBef>
                <a:spcPts val="0"/>
              </a:spcBef>
              <a:spcAft>
                <a:spcPts val="0"/>
              </a:spcAft>
              <a:buClr>
                <a:schemeClr val="dk1"/>
              </a:buClr>
              <a:buSzPts val="2860"/>
              <a:buFont typeface="Roboto"/>
              <a:buChar char="•"/>
            </a:pPr>
            <a:r>
              <a:rPr lang="en-AU" sz="2300">
                <a:solidFill>
                  <a:schemeClr val="dk1"/>
                </a:solidFill>
                <a:latin typeface="Roboto"/>
                <a:ea typeface="Roboto"/>
                <a:cs typeface="Roboto"/>
                <a:sym typeface="Roboto"/>
              </a:rPr>
              <a:t>PM meetings</a:t>
            </a:r>
            <a:endParaRPr sz="900"/>
          </a:p>
          <a:p>
            <a:pPr indent="-425450" lvl="0" marL="457200" marR="0" rtl="0" algn="l">
              <a:spcBef>
                <a:spcPts val="0"/>
              </a:spcBef>
              <a:spcAft>
                <a:spcPts val="0"/>
              </a:spcAft>
              <a:buClr>
                <a:schemeClr val="dk1"/>
              </a:buClr>
              <a:buSzPts val="2860"/>
              <a:buFont typeface="Roboto"/>
              <a:buChar char="•"/>
            </a:pPr>
            <a:r>
              <a:rPr lang="en-AU" sz="2300">
                <a:solidFill>
                  <a:schemeClr val="dk1"/>
                </a:solidFill>
                <a:latin typeface="Roboto"/>
                <a:ea typeface="Roboto"/>
                <a:cs typeface="Roboto"/>
                <a:sym typeface="Roboto"/>
              </a:rPr>
              <a:t>Project leadership</a:t>
            </a:r>
            <a:endParaRPr sz="900"/>
          </a:p>
          <a:p>
            <a:pPr indent="-425450" lvl="0" marL="457200" marR="0" rtl="0" algn="l">
              <a:spcBef>
                <a:spcPts val="0"/>
              </a:spcBef>
              <a:spcAft>
                <a:spcPts val="0"/>
              </a:spcAft>
              <a:buClr>
                <a:schemeClr val="dk1"/>
              </a:buClr>
              <a:buSzPts val="2860"/>
              <a:buFont typeface="Roboto"/>
              <a:buChar char="•"/>
            </a:pPr>
            <a:r>
              <a:rPr lang="en-AU" sz="2300">
                <a:solidFill>
                  <a:schemeClr val="dk1"/>
                </a:solidFill>
                <a:latin typeface="Roboto"/>
                <a:ea typeface="Roboto"/>
                <a:cs typeface="Roboto"/>
                <a:sym typeface="Roboto"/>
              </a:rPr>
              <a:t>Webinars </a:t>
            </a:r>
            <a:endParaRPr sz="900"/>
          </a:p>
          <a:p>
            <a:pPr indent="-425450" lvl="0" marL="457200" marR="0" rtl="0" algn="l">
              <a:spcBef>
                <a:spcPts val="0"/>
              </a:spcBef>
              <a:spcAft>
                <a:spcPts val="0"/>
              </a:spcAft>
              <a:buClr>
                <a:schemeClr val="dk1"/>
              </a:buClr>
              <a:buSzPts val="2860"/>
              <a:buFont typeface="Roboto"/>
              <a:buChar char="•"/>
            </a:pPr>
            <a:r>
              <a:rPr lang="en-AU" sz="2300">
                <a:solidFill>
                  <a:schemeClr val="dk1"/>
                </a:solidFill>
                <a:latin typeface="Roboto"/>
                <a:ea typeface="Roboto"/>
                <a:cs typeface="Roboto"/>
                <a:sym typeface="Roboto"/>
              </a:rPr>
              <a:t>Shadowing</a:t>
            </a:r>
            <a:endParaRPr sz="2300">
              <a:solidFill>
                <a:schemeClr val="dk1"/>
              </a:solidFill>
              <a:latin typeface="Calibri"/>
              <a:ea typeface="Calibri"/>
              <a:cs typeface="Calibri"/>
              <a:sym typeface="Calibri"/>
            </a:endParaRPr>
          </a:p>
          <a:p>
            <a:pPr indent="-425450" lvl="0" marL="457200" marR="0" rtl="0" algn="l">
              <a:lnSpc>
                <a:spcPct val="107000"/>
              </a:lnSpc>
              <a:spcBef>
                <a:spcPts val="0"/>
              </a:spcBef>
              <a:spcAft>
                <a:spcPts val="0"/>
              </a:spcAft>
              <a:buClr>
                <a:schemeClr val="dk1"/>
              </a:buClr>
              <a:buSzPts val="2860"/>
              <a:buFont typeface="Roboto"/>
              <a:buChar char="•"/>
            </a:pPr>
            <a:r>
              <a:rPr lang="en-AU" sz="2300">
                <a:solidFill>
                  <a:schemeClr val="dk1"/>
                </a:solidFill>
                <a:latin typeface="Roboto"/>
                <a:ea typeface="Roboto"/>
                <a:cs typeface="Roboto"/>
                <a:sym typeface="Roboto"/>
              </a:rPr>
              <a:t>Practice Management Essentials: </a:t>
            </a:r>
            <a:endParaRPr sz="900"/>
          </a:p>
          <a:p>
            <a:pPr indent="0" lvl="0" marL="0" marR="0" rtl="0" algn="l">
              <a:spcBef>
                <a:spcPts val="0"/>
              </a:spcBef>
              <a:spcAft>
                <a:spcPts val="0"/>
              </a:spcAft>
              <a:buClr>
                <a:schemeClr val="dk1"/>
              </a:buClr>
              <a:buSzPts val="2800"/>
              <a:buFont typeface="Roboto"/>
              <a:buNone/>
            </a:pPr>
            <a:r>
              <a:rPr lang="en-AU" sz="2300">
                <a:solidFill>
                  <a:schemeClr val="dk1"/>
                </a:solidFill>
                <a:latin typeface="Roboto"/>
                <a:ea typeface="Roboto"/>
                <a:cs typeface="Roboto"/>
                <a:sym typeface="Roboto"/>
              </a:rPr>
              <a:t>       2IC/Admin Development Program</a:t>
            </a:r>
            <a:r>
              <a:rPr lang="en-AU" sz="2200">
                <a:solidFill>
                  <a:schemeClr val="dk1"/>
                </a:solidFill>
                <a:latin typeface="Roboto"/>
                <a:ea typeface="Roboto"/>
                <a:cs typeface="Roboto"/>
                <a:sym typeface="Roboto"/>
              </a:rPr>
              <a:t>   </a:t>
            </a:r>
            <a:endParaRPr sz="2200">
              <a:solidFill>
                <a:schemeClr val="dk1"/>
              </a:solidFill>
              <a:latin typeface="Roboto"/>
              <a:ea typeface="Roboto"/>
              <a:cs typeface="Roboto"/>
              <a:sym typeface="Roboto"/>
            </a:endParaRPr>
          </a:p>
        </p:txBody>
      </p:sp>
      <p:pic>
        <p:nvPicPr>
          <p:cNvPr descr="Free germination dicotyledon plant illustration" id="220" name="Google Shape;220;p8"/>
          <p:cNvPicPr preferRelativeResize="0"/>
          <p:nvPr/>
        </p:nvPicPr>
        <p:blipFill rotWithShape="1">
          <a:blip r:embed="rId4">
            <a:alphaModFix/>
          </a:blip>
          <a:srcRect b="0" l="0" r="0" t="0"/>
          <a:stretch/>
        </p:blipFill>
        <p:spPr>
          <a:xfrm>
            <a:off x="45720" y="4299284"/>
            <a:ext cx="4051386" cy="2511681"/>
          </a:xfrm>
          <a:prstGeom prst="rect">
            <a:avLst/>
          </a:prstGeom>
          <a:noFill/>
          <a:ln>
            <a:noFill/>
          </a:ln>
        </p:spPr>
      </p:pic>
      <p:sp>
        <p:nvSpPr>
          <p:cNvPr id="221" name="Google Shape;221;p8"/>
          <p:cNvSpPr/>
          <p:nvPr/>
        </p:nvSpPr>
        <p:spPr>
          <a:xfrm>
            <a:off x="10619874" y="5885160"/>
            <a:ext cx="401052" cy="288758"/>
          </a:xfrm>
          <a:prstGeom prst="heart">
            <a:avLst/>
          </a:prstGeom>
          <a:solidFill>
            <a:srgbClr val="FF0000"/>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HotDoc 2021">
  <a:themeElements>
    <a:clrScheme name="Simple Light">
      <a:dk1>
        <a:srgbClr val="343A48"/>
      </a:dk1>
      <a:lt1>
        <a:srgbClr val="FFFFFF"/>
      </a:lt1>
      <a:dk2>
        <a:srgbClr val="D8EEFA"/>
      </a:dk2>
      <a:lt2>
        <a:srgbClr val="23A161"/>
      </a:lt2>
      <a:accent1>
        <a:srgbClr val="036B54"/>
      </a:accent1>
      <a:accent2>
        <a:srgbClr val="F58C1F"/>
      </a:accent2>
      <a:accent3>
        <a:srgbClr val="FFAE47"/>
      </a:accent3>
      <a:accent4>
        <a:srgbClr val="FAB59E"/>
      </a:accent4>
      <a:accent5>
        <a:srgbClr val="FFE2D5"/>
      </a:accent5>
      <a:accent6>
        <a:srgbClr val="FFEABC"/>
      </a:accent6>
      <a:hlink>
        <a:srgbClr val="1863E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2016-02-10T23:07:34Z</dcterms:created>
  <dc:creator>Jen and Bruce</dc:creator>
</cp:coreProperties>
</file>